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5" r:id="rId3"/>
    <p:sldId id="396" r:id="rId4"/>
    <p:sldId id="397" r:id="rId5"/>
    <p:sldId id="398" r:id="rId6"/>
    <p:sldId id="404" r:id="rId7"/>
    <p:sldId id="399" r:id="rId8"/>
    <p:sldId id="400" r:id="rId9"/>
    <p:sldId id="401" r:id="rId10"/>
    <p:sldId id="402" r:id="rId11"/>
    <p:sldId id="40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B2B2"/>
    <a:srgbClr val="808080"/>
    <a:srgbClr val="FFCC00"/>
    <a:srgbClr val="4D4D4D"/>
    <a:srgbClr val="0066CC"/>
    <a:srgbClr val="EAEAEA"/>
    <a:srgbClr val="292929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83" autoAdjust="0"/>
    <p:restoredTop sz="88608" autoAdjust="0"/>
  </p:normalViewPr>
  <p:slideViewPr>
    <p:cSldViewPr>
      <p:cViewPr varScale="1">
        <p:scale>
          <a:sx n="82" d="100"/>
          <a:sy n="82" d="100"/>
        </p:scale>
        <p:origin x="-11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Евгеньевич Пакин" userId="5b1049f662a49999" providerId="Windows Live" clId="Web-{2F993FFA-F2D6-47C4-86A1-4DA4083D6EB3}"/>
    <pc:docChg chg="addSld delSld modSld">
      <pc:chgData name="Дмитрий Евгеньевич Пакин" userId="5b1049f662a49999" providerId="Windows Live" clId="Web-{2F993FFA-F2D6-47C4-86A1-4DA4083D6EB3}" dt="2019-01-23T10:36:38.277" v="332"/>
      <pc:docMkLst>
        <pc:docMk/>
      </pc:docMkLst>
      <pc:sldChg chg="modSp">
        <pc:chgData name="Дмитрий Евгеньевич Пакин" userId="5b1049f662a49999" providerId="Windows Live" clId="Web-{2F993FFA-F2D6-47C4-86A1-4DA4083D6EB3}" dt="2019-01-23T10:36:38.277" v="332"/>
        <pc:sldMkLst>
          <pc:docMk/>
          <pc:sldMk cId="0" sldId="256"/>
        </pc:sldMkLst>
        <pc:spChg chg="mod">
          <ac:chgData name="Дмитрий Евгеньевич Пакин" userId="5b1049f662a49999" providerId="Windows Live" clId="Web-{2F993FFA-F2D6-47C4-86A1-4DA4083D6EB3}" dt="2019-01-23T10:35:37.651" v="325"/>
          <ac:spMkLst>
            <pc:docMk/>
            <pc:sldMk cId="0" sldId="256"/>
            <ac:spMk id="3075" creationId="{549ED703-A425-4507-A904-E9ED9EE748EB}"/>
          </ac:spMkLst>
        </pc:spChg>
        <pc:spChg chg="mod">
          <ac:chgData name="Дмитрий Евгеньевич Пакин" userId="5b1049f662a49999" providerId="Windows Live" clId="Web-{2F993FFA-F2D6-47C4-86A1-4DA4083D6EB3}" dt="2019-01-23T10:36:29.074" v="330"/>
          <ac:spMkLst>
            <pc:docMk/>
            <pc:sldMk cId="0" sldId="256"/>
            <ac:spMk id="3077" creationId="{D26C12D9-3D9D-45D0-B6B4-AC92FAB64DE4}"/>
          </ac:spMkLst>
        </pc:spChg>
        <pc:spChg chg="mod">
          <ac:chgData name="Дмитрий Евгеньевич Пакин" userId="5b1049f662a49999" providerId="Windows Live" clId="Web-{2F993FFA-F2D6-47C4-86A1-4DA4083D6EB3}" dt="2019-01-23T10:36:19.105" v="328"/>
          <ac:spMkLst>
            <pc:docMk/>
            <pc:sldMk cId="0" sldId="256"/>
            <ac:spMk id="3078" creationId="{CC06FB12-8EE9-4337-9684-A5D8392C5F92}"/>
          </ac:spMkLst>
        </pc:spChg>
        <pc:spChg chg="mod">
          <ac:chgData name="Дмитрий Евгеньевич Пакин" userId="5b1049f662a49999" providerId="Windows Live" clId="Web-{2F993FFA-F2D6-47C4-86A1-4DA4083D6EB3}" dt="2019-01-23T10:36:38.277" v="332"/>
          <ac:spMkLst>
            <pc:docMk/>
            <pc:sldMk cId="0" sldId="256"/>
            <ac:spMk id="3079" creationId="{EAA09686-A0A1-47AA-A168-4946AC43567B}"/>
          </ac:spMkLst>
        </pc:spChg>
      </pc:sldChg>
      <pc:sldChg chg="addSp delSp modSp del">
        <pc:chgData name="Дмитрий Евгеньевич Пакин" userId="5b1049f662a49999" providerId="Windows Live" clId="Web-{2F993FFA-F2D6-47C4-86A1-4DA4083D6EB3}" dt="2019-01-23T09:31:19.418" v="169"/>
        <pc:sldMkLst>
          <pc:docMk/>
          <pc:sldMk cId="0" sldId="394"/>
        </pc:sldMkLst>
        <pc:spChg chg="mod">
          <ac:chgData name="Дмитрий Евгеньевич Пакин" userId="5b1049f662a49999" providerId="Windows Live" clId="Web-{2F993FFA-F2D6-47C4-86A1-4DA4083D6EB3}" dt="2019-01-23T09:11:48.408" v="141" actId="20577"/>
          <ac:spMkLst>
            <pc:docMk/>
            <pc:sldMk cId="0" sldId="394"/>
            <ac:spMk id="4099" creationId="{6EFD3B19-9733-4793-897D-401E70D65D44}"/>
          </ac:spMkLst>
        </pc:spChg>
        <pc:picChg chg="add mod ord">
          <ac:chgData name="Дмитрий Евгеньевич Пакин" userId="5b1049f662a49999" providerId="Windows Live" clId="Web-{2F993FFA-F2D6-47C4-86A1-4DA4083D6EB3}" dt="2019-01-23T09:31:03.699" v="168"/>
          <ac:picMkLst>
            <pc:docMk/>
            <pc:sldMk cId="0" sldId="394"/>
            <ac:picMk id="2" creationId="{CED17904-4B1B-4CBF-BBD1-100D3F9DF68C}"/>
          </ac:picMkLst>
        </pc:picChg>
        <pc:picChg chg="add del mod">
          <ac:chgData name="Дмитрий Евгеньевич Пакин" userId="5b1049f662a49999" providerId="Windows Live" clId="Web-{2F993FFA-F2D6-47C4-86A1-4DA4083D6EB3}" dt="2019-01-23T09:19:32.443" v="157"/>
          <ac:picMkLst>
            <pc:docMk/>
            <pc:sldMk cId="0" sldId="394"/>
            <ac:picMk id="4" creationId="{E92306B9-9128-4145-BCA5-1FA1BC863CFB}"/>
          </ac:picMkLst>
        </pc:picChg>
        <pc:picChg chg="add del mod">
          <ac:chgData name="Дмитрий Евгеньевич Пакин" userId="5b1049f662a49999" providerId="Windows Live" clId="Web-{2F993FFA-F2D6-47C4-86A1-4DA4083D6EB3}" dt="2019-01-23T09:19:41.474" v="158"/>
          <ac:picMkLst>
            <pc:docMk/>
            <pc:sldMk cId="0" sldId="394"/>
            <ac:picMk id="6" creationId="{1725DFCF-E45D-40FC-9118-8234D92101F8}"/>
          </ac:picMkLst>
        </pc:picChg>
      </pc:sldChg>
      <pc:sldChg chg="addSp modSp add replId modNotes">
        <pc:chgData name="Дмитрий Евгеньевич Пакин" userId="5b1049f662a49999" providerId="Windows Live" clId="Web-{2F993FFA-F2D6-47C4-86A1-4DA4083D6EB3}" dt="2019-01-23T10:33:22.838" v="320" actId="20577"/>
        <pc:sldMkLst>
          <pc:docMk/>
          <pc:sldMk cId="3487798519" sldId="395"/>
        </pc:sldMkLst>
        <pc:spChg chg="mod">
          <ac:chgData name="Дмитрий Евгеньевич Пакин" userId="5b1049f662a49999" providerId="Windows Live" clId="Web-{2F993FFA-F2D6-47C4-86A1-4DA4083D6EB3}" dt="2019-01-23T09:44:34.574" v="308" actId="1076"/>
          <ac:spMkLst>
            <pc:docMk/>
            <pc:sldMk cId="3487798519" sldId="395"/>
            <ac:spMk id="4099" creationId="{6EFD3B19-9733-4793-897D-401E70D65D44}"/>
          </ac:spMkLst>
        </pc:spChg>
        <pc:spChg chg="mod">
          <ac:chgData name="Дмитрий Евгеньевич Пакин" userId="5b1049f662a49999" providerId="Windows Live" clId="Web-{2F993FFA-F2D6-47C4-86A1-4DA4083D6EB3}" dt="2019-01-23T10:33:22.838" v="320" actId="20577"/>
          <ac:spMkLst>
            <pc:docMk/>
            <pc:sldMk cId="3487798519" sldId="395"/>
            <ac:spMk id="4100" creationId="{5EA4DDE9-8022-4DC2-A1BB-E40C4DA25C7E}"/>
          </ac:spMkLst>
        </pc:spChg>
        <pc:picChg chg="mod">
          <ac:chgData name="Дмитрий Евгеньевич Пакин" userId="5b1049f662a49999" providerId="Windows Live" clId="Web-{2F993FFA-F2D6-47C4-86A1-4DA4083D6EB3}" dt="2019-01-23T09:31:41.699" v="171"/>
          <ac:picMkLst>
            <pc:docMk/>
            <pc:sldMk cId="3487798519" sldId="395"/>
            <ac:picMk id="2" creationId="{CED17904-4B1B-4CBF-BBD1-100D3F9DF68C}"/>
          </ac:picMkLst>
        </pc:picChg>
        <pc:picChg chg="add mod">
          <ac:chgData name="Дмитрий Евгеньевич Пакин" userId="5b1049f662a49999" providerId="Windows Live" clId="Web-{2F993FFA-F2D6-47C4-86A1-4DA4083D6EB3}" dt="2019-01-23T09:32:56.325" v="177" actId="1076"/>
          <ac:picMkLst>
            <pc:docMk/>
            <pc:sldMk cId="3487798519" sldId="395"/>
            <ac:picMk id="3" creationId="{7F8CC6E3-CE8E-4EE2-BBB3-419F59064BEE}"/>
          </ac:picMkLst>
        </pc:picChg>
        <pc:picChg chg="mod">
          <ac:chgData name="Дмитрий Евгеньевич Пакин" userId="5b1049f662a49999" providerId="Windows Live" clId="Web-{2F993FFA-F2D6-47C4-86A1-4DA4083D6EB3}" dt="2019-01-23T09:31:45.980" v="172"/>
          <ac:picMkLst>
            <pc:docMk/>
            <pc:sldMk cId="3487798519" sldId="395"/>
            <ac:picMk id="4" creationId="{E92306B9-9128-4145-BCA5-1FA1BC863CFB}"/>
          </ac:picMkLst>
        </pc:picChg>
        <pc:picChg chg="mod">
          <ac:chgData name="Дмитрий Евгеньевич Пакин" userId="5b1049f662a49999" providerId="Windows Live" clId="Web-{2F993FFA-F2D6-47C4-86A1-4DA4083D6EB3}" dt="2019-01-23T09:31:51.215" v="173"/>
          <ac:picMkLst>
            <pc:docMk/>
            <pc:sldMk cId="3487798519" sldId="395"/>
            <ac:picMk id="6" creationId="{1725DFCF-E45D-40FC-9118-8234D92101F8}"/>
          </ac:picMkLst>
        </pc:picChg>
      </pc:sldChg>
      <pc:sldChg chg="modSp new">
        <pc:chgData name="Дмитрий Евгеньевич Пакин" userId="5b1049f662a49999" providerId="Windows Live" clId="Web-{2F993FFA-F2D6-47C4-86A1-4DA4083D6EB3}" dt="2019-01-23T10:35:13.698" v="323" actId="20577"/>
        <pc:sldMkLst>
          <pc:docMk/>
          <pc:sldMk cId="4121155671" sldId="396"/>
        </pc:sldMkLst>
        <pc:spChg chg="mod">
          <ac:chgData name="Дмитрий Евгеньевич Пакин" userId="5b1049f662a49999" providerId="Windows Live" clId="Web-{2F993FFA-F2D6-47C4-86A1-4DA4083D6EB3}" dt="2019-01-23T10:35:13.698" v="323" actId="20577"/>
          <ac:spMkLst>
            <pc:docMk/>
            <pc:sldMk cId="4121155671" sldId="396"/>
            <ac:spMk id="3" creationId="{ED83EC19-69DB-4173-BB74-6E5A57A25E7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EE3F7-CF3C-4405-985C-5C0DCA605A89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E85F2A-0ED5-4D69-8AE2-68A8E13476DD}">
      <dgm:prSet phldrT="[Текст]" custT="1"/>
      <dgm:spPr/>
      <dgm:t>
        <a:bodyPr/>
        <a:lstStyle/>
        <a:p>
          <a:r>
            <a:rPr lang="ru-RU" sz="1400" b="1" i="0" u="none" dirty="0" smtClean="0">
              <a:effectLst/>
            </a:rPr>
            <a:t>Автоматизация процесса проведения приемной кампании</a:t>
          </a:r>
          <a:endParaRPr lang="ru-RU" sz="1400" b="1" i="0" u="none" dirty="0">
            <a:effectLst/>
          </a:endParaRPr>
        </a:p>
      </dgm:t>
    </dgm:pt>
    <dgm:pt modelId="{8D07C5CC-F5AA-4282-82DA-F48CAC501D43}" type="parTrans" cxnId="{8AEC65C4-B7C1-440D-84C2-163A373B891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8325F5A3-671B-45ED-A7E5-63099663CC7D}" type="sibTrans" cxnId="{8AEC65C4-B7C1-440D-84C2-163A373B891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34EF42F8-AC76-4961-9FB4-24EA8904ACA2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Исключить человеческий фактор при подготовке документов</a:t>
          </a:r>
          <a:endParaRPr lang="ru-RU" sz="1200" b="1" i="0" u="none" dirty="0">
            <a:effectLst/>
          </a:endParaRPr>
        </a:p>
      </dgm:t>
    </dgm:pt>
    <dgm:pt modelId="{9B1424CA-AE5E-428E-AF9D-C5E2AE7682F2}" type="parTrans" cxnId="{5BAC7AC5-E327-4319-BB48-1EFC0934E92C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1005CA00-E1DC-4E6A-AC1A-0316F0FD15C2}" type="sibTrans" cxnId="{5BAC7AC5-E327-4319-BB48-1EFC0934E92C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FDF8ADBD-A007-417F-BD90-EB6C81B5AD87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Исключить двойной ввод данных по поступающим</a:t>
          </a:r>
          <a:endParaRPr lang="ru-RU" sz="1200" b="1" i="0" u="none" dirty="0">
            <a:effectLst/>
          </a:endParaRPr>
        </a:p>
      </dgm:t>
    </dgm:pt>
    <dgm:pt modelId="{904964F3-FA3D-45D5-BB43-B5D46AF82F2D}" type="parTrans" cxnId="{1AD71750-408C-4FD7-8F1F-764957A6A8F4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4439E696-A740-48FA-8D16-BEC2407B5F63}" type="sibTrans" cxnId="{1AD71750-408C-4FD7-8F1F-764957A6A8F4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A0A90C6E-D12B-444F-8088-EE5F8E564DD1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Автоматизировать передачу сведений в ФИС ГИА и приема</a:t>
          </a:r>
          <a:endParaRPr lang="ru-RU" sz="1200" b="1" i="0" u="none" dirty="0">
            <a:effectLst/>
          </a:endParaRPr>
        </a:p>
      </dgm:t>
    </dgm:pt>
    <dgm:pt modelId="{810C3716-6688-403B-8D4A-DAF7004DD7B5}" type="parTrans" cxnId="{7CBDFD4C-77E6-4D99-A820-38425838555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7165D747-0B80-46BA-AC61-598B8C329970}" type="sibTrans" cxnId="{7CBDFD4C-77E6-4D99-A820-38425838555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AE6B3739-2981-4919-9011-D2D36D383DF3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Консолидировать учет в единой АИС</a:t>
          </a:r>
          <a:endParaRPr lang="ru-RU" sz="1200" b="1" i="0" u="none" dirty="0">
            <a:effectLst/>
          </a:endParaRPr>
        </a:p>
      </dgm:t>
    </dgm:pt>
    <dgm:pt modelId="{268A09AB-508A-44CA-9E76-D0F16B896C86}" type="parTrans" cxnId="{0181F730-77BE-49DD-AFFB-F7BE6460AE5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E92E3C71-5799-40B7-BF98-2397B58436AD}" type="sibTrans" cxnId="{0181F730-77BE-49DD-AFFB-F7BE6460AE5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174C00CE-5787-4CBC-8708-2B60A1CF53A2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Автоматизировать подготовку отчетности</a:t>
          </a:r>
          <a:endParaRPr lang="ru-RU" sz="1200" b="1" i="0" u="none" dirty="0">
            <a:effectLst/>
          </a:endParaRPr>
        </a:p>
      </dgm:t>
    </dgm:pt>
    <dgm:pt modelId="{54F07506-714E-4726-8040-CA63B4BE2B16}" type="parTrans" cxnId="{E61A2C1B-9A9E-456C-9A5D-F197CED9702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3DAA093E-7336-4E48-90A8-DB6C09AF6649}" type="sibTrans" cxnId="{E61A2C1B-9A9E-456C-9A5D-F197CED9702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E0FC63CA-D057-43BE-9590-D62C842C447A}">
      <dgm:prSet phldrT="[Текст]" custT="1"/>
      <dgm:spPr/>
      <dgm:t>
        <a:bodyPr/>
        <a:lstStyle/>
        <a:p>
          <a:r>
            <a:rPr lang="ru-RU" sz="1200" b="1" i="0" u="none" dirty="0" smtClean="0">
              <a:effectLst/>
            </a:rPr>
            <a:t>Сократить разного рода издержки на проведение ПК</a:t>
          </a:r>
          <a:endParaRPr lang="ru-RU" sz="1200" b="1" i="0" u="none" dirty="0">
            <a:effectLst/>
          </a:endParaRPr>
        </a:p>
      </dgm:t>
    </dgm:pt>
    <dgm:pt modelId="{C21D6B98-AAC1-46DC-BC93-F93CE75C39C6}" type="parTrans" cxnId="{BB3584F2-9B16-4EEF-8134-56C53BEBCBDF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55BEA270-85FE-4A64-AC66-78826F255838}" type="sibTrans" cxnId="{BB3584F2-9B16-4EEF-8134-56C53BEBCBDF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E128EE81-64DC-4EBF-B151-3FDB566A4BD8}" type="pres">
      <dgm:prSet presAssocID="{270EE3F7-CF3C-4405-985C-5C0DCA605A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E3C1E4-8BF6-4402-AD20-3214A66759AB}" type="pres">
      <dgm:prSet presAssocID="{93E85F2A-0ED5-4D69-8AE2-68A8E13476DD}" presName="hierRoot1" presStyleCnt="0"/>
      <dgm:spPr/>
    </dgm:pt>
    <dgm:pt modelId="{8CCDDDE8-EC33-4CC7-94AD-6172C3D16B39}" type="pres">
      <dgm:prSet presAssocID="{93E85F2A-0ED5-4D69-8AE2-68A8E13476DD}" presName="composite" presStyleCnt="0"/>
      <dgm:spPr/>
    </dgm:pt>
    <dgm:pt modelId="{EB214815-DCC7-4C36-B43F-491F91226BA0}" type="pres">
      <dgm:prSet presAssocID="{93E85F2A-0ED5-4D69-8AE2-68A8E13476DD}" presName="background" presStyleLbl="node0" presStyleIdx="0" presStyleCnt="1"/>
      <dgm:spPr/>
    </dgm:pt>
    <dgm:pt modelId="{63C2A774-E08E-4924-B7BD-53839D67A36C}" type="pres">
      <dgm:prSet presAssocID="{93E85F2A-0ED5-4D69-8AE2-68A8E13476DD}" presName="text" presStyleLbl="fgAcc0" presStyleIdx="0" presStyleCnt="1" custScaleX="341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55C6F-4001-4E88-9616-2873CCC58795}" type="pres">
      <dgm:prSet presAssocID="{93E85F2A-0ED5-4D69-8AE2-68A8E13476DD}" presName="hierChild2" presStyleCnt="0"/>
      <dgm:spPr/>
    </dgm:pt>
    <dgm:pt modelId="{D05C08A3-16CD-45F4-B778-2E645C754656}" type="pres">
      <dgm:prSet presAssocID="{9B1424CA-AE5E-428E-AF9D-C5E2AE7682F2}" presName="Name10" presStyleLbl="parChTrans1D2" presStyleIdx="0" presStyleCnt="6"/>
      <dgm:spPr/>
      <dgm:t>
        <a:bodyPr/>
        <a:lstStyle/>
        <a:p>
          <a:endParaRPr lang="ru-RU"/>
        </a:p>
      </dgm:t>
    </dgm:pt>
    <dgm:pt modelId="{56CEF72F-A12A-4736-8400-C92EE9C8E32B}" type="pres">
      <dgm:prSet presAssocID="{34EF42F8-AC76-4961-9FB4-24EA8904ACA2}" presName="hierRoot2" presStyleCnt="0"/>
      <dgm:spPr/>
    </dgm:pt>
    <dgm:pt modelId="{14BF0B69-558E-4A82-B6EB-2818FA22E8C1}" type="pres">
      <dgm:prSet presAssocID="{34EF42F8-AC76-4961-9FB4-24EA8904ACA2}" presName="composite2" presStyleCnt="0"/>
      <dgm:spPr/>
    </dgm:pt>
    <dgm:pt modelId="{784A02AC-0DB8-47AA-9E2D-091072A152BF}" type="pres">
      <dgm:prSet presAssocID="{34EF42F8-AC76-4961-9FB4-24EA8904ACA2}" presName="background2" presStyleLbl="node2" presStyleIdx="0" presStyleCnt="6"/>
      <dgm:spPr/>
    </dgm:pt>
    <dgm:pt modelId="{5820E7CE-955A-4BE7-B470-98E573A081FC}" type="pres">
      <dgm:prSet presAssocID="{34EF42F8-AC76-4961-9FB4-24EA8904ACA2}" presName="text2" presStyleLbl="fgAcc2" presStyleIdx="0" presStyleCnt="6" custScaleX="116334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C65E0-A501-4B89-B5BD-1B668F07C0FC}" type="pres">
      <dgm:prSet presAssocID="{34EF42F8-AC76-4961-9FB4-24EA8904ACA2}" presName="hierChild3" presStyleCnt="0"/>
      <dgm:spPr/>
    </dgm:pt>
    <dgm:pt modelId="{9A585098-551B-477B-B3E2-9AD33A21F7C2}" type="pres">
      <dgm:prSet presAssocID="{904964F3-FA3D-45D5-BB43-B5D46AF82F2D}" presName="Name10" presStyleLbl="parChTrans1D2" presStyleIdx="1" presStyleCnt="6"/>
      <dgm:spPr/>
      <dgm:t>
        <a:bodyPr/>
        <a:lstStyle/>
        <a:p>
          <a:endParaRPr lang="ru-RU"/>
        </a:p>
      </dgm:t>
    </dgm:pt>
    <dgm:pt modelId="{BDDA6689-7D3F-46D6-B7CD-D03B7D0C4B66}" type="pres">
      <dgm:prSet presAssocID="{FDF8ADBD-A007-417F-BD90-EB6C81B5AD87}" presName="hierRoot2" presStyleCnt="0"/>
      <dgm:spPr/>
    </dgm:pt>
    <dgm:pt modelId="{95DFB1A5-025C-4E6A-B9E2-D33425132A6D}" type="pres">
      <dgm:prSet presAssocID="{FDF8ADBD-A007-417F-BD90-EB6C81B5AD87}" presName="composite2" presStyleCnt="0"/>
      <dgm:spPr/>
    </dgm:pt>
    <dgm:pt modelId="{66F304C1-0C00-4F3A-B700-201626563A1A}" type="pres">
      <dgm:prSet presAssocID="{FDF8ADBD-A007-417F-BD90-EB6C81B5AD87}" presName="background2" presStyleLbl="node2" presStyleIdx="1" presStyleCnt="6"/>
      <dgm:spPr/>
    </dgm:pt>
    <dgm:pt modelId="{14F1733B-8906-4802-A730-6301DCA5A578}" type="pres">
      <dgm:prSet presAssocID="{FDF8ADBD-A007-417F-BD90-EB6C81B5AD87}" presName="text2" presStyleLbl="fgAcc2" presStyleIdx="1" presStyleCnt="6" custScaleX="114095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06CE3-7F46-41EA-9AFF-B8B134F8A2E6}" type="pres">
      <dgm:prSet presAssocID="{FDF8ADBD-A007-417F-BD90-EB6C81B5AD87}" presName="hierChild3" presStyleCnt="0"/>
      <dgm:spPr/>
    </dgm:pt>
    <dgm:pt modelId="{76981DDE-9FBD-423F-AA0C-F366484A5F11}" type="pres">
      <dgm:prSet presAssocID="{810C3716-6688-403B-8D4A-DAF7004DD7B5}" presName="Name10" presStyleLbl="parChTrans1D2" presStyleIdx="2" presStyleCnt="6"/>
      <dgm:spPr/>
      <dgm:t>
        <a:bodyPr/>
        <a:lstStyle/>
        <a:p>
          <a:endParaRPr lang="ru-RU"/>
        </a:p>
      </dgm:t>
    </dgm:pt>
    <dgm:pt modelId="{9A5C0201-450A-4E9C-A18D-ECC37A96662A}" type="pres">
      <dgm:prSet presAssocID="{A0A90C6E-D12B-444F-8088-EE5F8E564DD1}" presName="hierRoot2" presStyleCnt="0"/>
      <dgm:spPr/>
    </dgm:pt>
    <dgm:pt modelId="{96F92459-A05E-463A-AFF6-59E89280E122}" type="pres">
      <dgm:prSet presAssocID="{A0A90C6E-D12B-444F-8088-EE5F8E564DD1}" presName="composite2" presStyleCnt="0"/>
      <dgm:spPr/>
    </dgm:pt>
    <dgm:pt modelId="{839FB728-3B25-4819-960D-C56B5FEFB9FD}" type="pres">
      <dgm:prSet presAssocID="{A0A90C6E-D12B-444F-8088-EE5F8E564DD1}" presName="background2" presStyleLbl="node2" presStyleIdx="2" presStyleCnt="6"/>
      <dgm:spPr/>
    </dgm:pt>
    <dgm:pt modelId="{9AD1D4C8-1BDD-4E5C-9F35-F8B996FDDDC5}" type="pres">
      <dgm:prSet presAssocID="{A0A90C6E-D12B-444F-8088-EE5F8E564DD1}" presName="text2" presStyleLbl="fgAcc2" presStyleIdx="2" presStyleCnt="6" custScaleX="130226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F7ECC-2393-4835-8E34-D60B129F6878}" type="pres">
      <dgm:prSet presAssocID="{A0A90C6E-D12B-444F-8088-EE5F8E564DD1}" presName="hierChild3" presStyleCnt="0"/>
      <dgm:spPr/>
    </dgm:pt>
    <dgm:pt modelId="{DAADCCBA-1FBE-4ED1-826F-E3F3A0BBD35F}" type="pres">
      <dgm:prSet presAssocID="{268A09AB-508A-44CA-9E76-D0F16B896C86}" presName="Name10" presStyleLbl="parChTrans1D2" presStyleIdx="3" presStyleCnt="6"/>
      <dgm:spPr/>
      <dgm:t>
        <a:bodyPr/>
        <a:lstStyle/>
        <a:p>
          <a:endParaRPr lang="ru-RU"/>
        </a:p>
      </dgm:t>
    </dgm:pt>
    <dgm:pt modelId="{5B20140F-8164-40F7-8502-0BBC47C5BD40}" type="pres">
      <dgm:prSet presAssocID="{AE6B3739-2981-4919-9011-D2D36D383DF3}" presName="hierRoot2" presStyleCnt="0"/>
      <dgm:spPr/>
    </dgm:pt>
    <dgm:pt modelId="{52EC2DDD-D9D2-488B-B028-DF93B7278E98}" type="pres">
      <dgm:prSet presAssocID="{AE6B3739-2981-4919-9011-D2D36D383DF3}" presName="composite2" presStyleCnt="0"/>
      <dgm:spPr/>
    </dgm:pt>
    <dgm:pt modelId="{A6E51C36-A675-407E-9B98-C4FD2168997A}" type="pres">
      <dgm:prSet presAssocID="{AE6B3739-2981-4919-9011-D2D36D383DF3}" presName="background2" presStyleLbl="node2" presStyleIdx="3" presStyleCnt="6"/>
      <dgm:spPr/>
    </dgm:pt>
    <dgm:pt modelId="{EEE9E297-E35A-4489-94D4-BB950EA87372}" type="pres">
      <dgm:prSet presAssocID="{AE6B3739-2981-4919-9011-D2D36D383DF3}" presName="text2" presStyleLbl="fgAcc2" presStyleIdx="3" presStyleCnt="6" custScaleX="118624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A68F3-D077-428E-B9E9-287539BAD126}" type="pres">
      <dgm:prSet presAssocID="{AE6B3739-2981-4919-9011-D2D36D383DF3}" presName="hierChild3" presStyleCnt="0"/>
      <dgm:spPr/>
    </dgm:pt>
    <dgm:pt modelId="{9B97F1A8-B970-4D96-BC82-8FFF5637EE3C}" type="pres">
      <dgm:prSet presAssocID="{54F07506-714E-4726-8040-CA63B4BE2B16}" presName="Name10" presStyleLbl="parChTrans1D2" presStyleIdx="4" presStyleCnt="6"/>
      <dgm:spPr/>
      <dgm:t>
        <a:bodyPr/>
        <a:lstStyle/>
        <a:p>
          <a:endParaRPr lang="ru-RU"/>
        </a:p>
      </dgm:t>
    </dgm:pt>
    <dgm:pt modelId="{49C4DAD8-DB19-499C-9B03-FD5D7918B38F}" type="pres">
      <dgm:prSet presAssocID="{174C00CE-5787-4CBC-8708-2B60A1CF53A2}" presName="hierRoot2" presStyleCnt="0"/>
      <dgm:spPr/>
    </dgm:pt>
    <dgm:pt modelId="{D373C960-7CB8-4580-8E1A-8A800B4171A4}" type="pres">
      <dgm:prSet presAssocID="{174C00CE-5787-4CBC-8708-2B60A1CF53A2}" presName="composite2" presStyleCnt="0"/>
      <dgm:spPr/>
    </dgm:pt>
    <dgm:pt modelId="{AE7CE7AC-8D74-4884-A0F8-CA0BD7CA111A}" type="pres">
      <dgm:prSet presAssocID="{174C00CE-5787-4CBC-8708-2B60A1CF53A2}" presName="background2" presStyleLbl="node2" presStyleIdx="4" presStyleCnt="6"/>
      <dgm:spPr/>
    </dgm:pt>
    <dgm:pt modelId="{EEFBE983-6BAC-4770-8A77-B64FFABDBDF6}" type="pres">
      <dgm:prSet presAssocID="{174C00CE-5787-4CBC-8708-2B60A1CF53A2}" presName="text2" presStyleLbl="fgAcc2" presStyleIdx="4" presStyleCnt="6" custScaleX="117452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627674-B094-4A5A-B9CF-3D91EE531F0F}" type="pres">
      <dgm:prSet presAssocID="{174C00CE-5787-4CBC-8708-2B60A1CF53A2}" presName="hierChild3" presStyleCnt="0"/>
      <dgm:spPr/>
    </dgm:pt>
    <dgm:pt modelId="{591BEF7D-C83C-4AC7-B679-617AD35A7A7A}" type="pres">
      <dgm:prSet presAssocID="{C21D6B98-AAC1-46DC-BC93-F93CE75C39C6}" presName="Name10" presStyleLbl="parChTrans1D2" presStyleIdx="5" presStyleCnt="6"/>
      <dgm:spPr/>
      <dgm:t>
        <a:bodyPr/>
        <a:lstStyle/>
        <a:p>
          <a:endParaRPr lang="ru-RU"/>
        </a:p>
      </dgm:t>
    </dgm:pt>
    <dgm:pt modelId="{BC71A237-5A47-43BD-995F-30D3AFD1C7C7}" type="pres">
      <dgm:prSet presAssocID="{E0FC63CA-D057-43BE-9590-D62C842C447A}" presName="hierRoot2" presStyleCnt="0"/>
      <dgm:spPr/>
    </dgm:pt>
    <dgm:pt modelId="{44230000-B437-416D-9941-A36A0ADADCBA}" type="pres">
      <dgm:prSet presAssocID="{E0FC63CA-D057-43BE-9590-D62C842C447A}" presName="composite2" presStyleCnt="0"/>
      <dgm:spPr/>
    </dgm:pt>
    <dgm:pt modelId="{8F683DDF-E66A-43D8-B27A-E11E77042225}" type="pres">
      <dgm:prSet presAssocID="{E0FC63CA-D057-43BE-9590-D62C842C447A}" presName="background2" presStyleLbl="node2" presStyleIdx="5" presStyleCnt="6"/>
      <dgm:spPr/>
    </dgm:pt>
    <dgm:pt modelId="{309F4648-EC26-4242-B545-2545C87C3C13}" type="pres">
      <dgm:prSet presAssocID="{E0FC63CA-D057-43BE-9590-D62C842C447A}" presName="text2" presStyleLbl="fgAcc2" presStyleIdx="5" presStyleCnt="6" custScaleX="138856" custScaleY="21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7656C-A008-414D-A847-DD6B6797C7B1}" type="pres">
      <dgm:prSet presAssocID="{E0FC63CA-D057-43BE-9590-D62C842C447A}" presName="hierChild3" presStyleCnt="0"/>
      <dgm:spPr/>
    </dgm:pt>
  </dgm:ptLst>
  <dgm:cxnLst>
    <dgm:cxn modelId="{67C443C7-4667-464C-AADE-996DAE775738}" type="presOf" srcId="{174C00CE-5787-4CBC-8708-2B60A1CF53A2}" destId="{EEFBE983-6BAC-4770-8A77-B64FFABDBDF6}" srcOrd="0" destOrd="0" presId="urn:microsoft.com/office/officeart/2005/8/layout/hierarchy1"/>
    <dgm:cxn modelId="{46BBA119-7EDB-4925-ABE2-23A8A778C521}" type="presOf" srcId="{54F07506-714E-4726-8040-CA63B4BE2B16}" destId="{9B97F1A8-B970-4D96-BC82-8FFF5637EE3C}" srcOrd="0" destOrd="0" presId="urn:microsoft.com/office/officeart/2005/8/layout/hierarchy1"/>
    <dgm:cxn modelId="{50165F4D-70DD-4518-856D-1BF313897889}" type="presOf" srcId="{904964F3-FA3D-45D5-BB43-B5D46AF82F2D}" destId="{9A585098-551B-477B-B3E2-9AD33A21F7C2}" srcOrd="0" destOrd="0" presId="urn:microsoft.com/office/officeart/2005/8/layout/hierarchy1"/>
    <dgm:cxn modelId="{0181F730-77BE-49DD-AFFB-F7BE6460AE57}" srcId="{93E85F2A-0ED5-4D69-8AE2-68A8E13476DD}" destId="{AE6B3739-2981-4919-9011-D2D36D383DF3}" srcOrd="3" destOrd="0" parTransId="{268A09AB-508A-44CA-9E76-D0F16B896C86}" sibTransId="{E92E3C71-5799-40B7-BF98-2397B58436AD}"/>
    <dgm:cxn modelId="{38A369FC-B90A-4A93-915D-3D9D7BEA0FC4}" type="presOf" srcId="{93E85F2A-0ED5-4D69-8AE2-68A8E13476DD}" destId="{63C2A774-E08E-4924-B7BD-53839D67A36C}" srcOrd="0" destOrd="0" presId="urn:microsoft.com/office/officeart/2005/8/layout/hierarchy1"/>
    <dgm:cxn modelId="{2F3705FC-BE35-4EB8-BEFD-85794E65EB6B}" type="presOf" srcId="{A0A90C6E-D12B-444F-8088-EE5F8E564DD1}" destId="{9AD1D4C8-1BDD-4E5C-9F35-F8B996FDDDC5}" srcOrd="0" destOrd="0" presId="urn:microsoft.com/office/officeart/2005/8/layout/hierarchy1"/>
    <dgm:cxn modelId="{774A7EA0-523D-4C58-B7BA-884A8A5FFCC4}" type="presOf" srcId="{34EF42F8-AC76-4961-9FB4-24EA8904ACA2}" destId="{5820E7CE-955A-4BE7-B470-98E573A081FC}" srcOrd="0" destOrd="0" presId="urn:microsoft.com/office/officeart/2005/8/layout/hierarchy1"/>
    <dgm:cxn modelId="{1AD71750-408C-4FD7-8F1F-764957A6A8F4}" srcId="{93E85F2A-0ED5-4D69-8AE2-68A8E13476DD}" destId="{FDF8ADBD-A007-417F-BD90-EB6C81B5AD87}" srcOrd="1" destOrd="0" parTransId="{904964F3-FA3D-45D5-BB43-B5D46AF82F2D}" sibTransId="{4439E696-A740-48FA-8D16-BEC2407B5F63}"/>
    <dgm:cxn modelId="{7CBDFD4C-77E6-4D99-A820-384258385559}" srcId="{93E85F2A-0ED5-4D69-8AE2-68A8E13476DD}" destId="{A0A90C6E-D12B-444F-8088-EE5F8E564DD1}" srcOrd="2" destOrd="0" parTransId="{810C3716-6688-403B-8D4A-DAF7004DD7B5}" sibTransId="{7165D747-0B80-46BA-AC61-598B8C329970}"/>
    <dgm:cxn modelId="{5BAC7AC5-E327-4319-BB48-1EFC0934E92C}" srcId="{93E85F2A-0ED5-4D69-8AE2-68A8E13476DD}" destId="{34EF42F8-AC76-4961-9FB4-24EA8904ACA2}" srcOrd="0" destOrd="0" parTransId="{9B1424CA-AE5E-428E-AF9D-C5E2AE7682F2}" sibTransId="{1005CA00-E1DC-4E6A-AC1A-0316F0FD15C2}"/>
    <dgm:cxn modelId="{748F90AC-E6F6-4040-A173-44E474193C89}" type="presOf" srcId="{810C3716-6688-403B-8D4A-DAF7004DD7B5}" destId="{76981DDE-9FBD-423F-AA0C-F366484A5F11}" srcOrd="0" destOrd="0" presId="urn:microsoft.com/office/officeart/2005/8/layout/hierarchy1"/>
    <dgm:cxn modelId="{0CB92BA7-C098-407B-93FE-694381D2552F}" type="presOf" srcId="{FDF8ADBD-A007-417F-BD90-EB6C81B5AD87}" destId="{14F1733B-8906-4802-A730-6301DCA5A578}" srcOrd="0" destOrd="0" presId="urn:microsoft.com/office/officeart/2005/8/layout/hierarchy1"/>
    <dgm:cxn modelId="{71AC89E1-323B-4B39-A206-FD3744B8457E}" type="presOf" srcId="{E0FC63CA-D057-43BE-9590-D62C842C447A}" destId="{309F4648-EC26-4242-B545-2545C87C3C13}" srcOrd="0" destOrd="0" presId="urn:microsoft.com/office/officeart/2005/8/layout/hierarchy1"/>
    <dgm:cxn modelId="{8AEC65C4-B7C1-440D-84C2-163A373B8919}" srcId="{270EE3F7-CF3C-4405-985C-5C0DCA605A89}" destId="{93E85F2A-0ED5-4D69-8AE2-68A8E13476DD}" srcOrd="0" destOrd="0" parTransId="{8D07C5CC-F5AA-4282-82DA-F48CAC501D43}" sibTransId="{8325F5A3-671B-45ED-A7E5-63099663CC7D}"/>
    <dgm:cxn modelId="{387F715D-09A5-48B6-B92C-3D8B483F41FC}" type="presOf" srcId="{C21D6B98-AAC1-46DC-BC93-F93CE75C39C6}" destId="{591BEF7D-C83C-4AC7-B679-617AD35A7A7A}" srcOrd="0" destOrd="0" presId="urn:microsoft.com/office/officeart/2005/8/layout/hierarchy1"/>
    <dgm:cxn modelId="{9A69E5B0-CA02-427E-9A2F-1CF50DF84D20}" type="presOf" srcId="{AE6B3739-2981-4919-9011-D2D36D383DF3}" destId="{EEE9E297-E35A-4489-94D4-BB950EA87372}" srcOrd="0" destOrd="0" presId="urn:microsoft.com/office/officeart/2005/8/layout/hierarchy1"/>
    <dgm:cxn modelId="{BB3584F2-9B16-4EEF-8134-56C53BEBCBDF}" srcId="{93E85F2A-0ED5-4D69-8AE2-68A8E13476DD}" destId="{E0FC63CA-D057-43BE-9590-D62C842C447A}" srcOrd="5" destOrd="0" parTransId="{C21D6B98-AAC1-46DC-BC93-F93CE75C39C6}" sibTransId="{55BEA270-85FE-4A64-AC66-78826F255838}"/>
    <dgm:cxn modelId="{A9711A64-1E94-450C-8711-1B879038D68B}" type="presOf" srcId="{9B1424CA-AE5E-428E-AF9D-C5E2AE7682F2}" destId="{D05C08A3-16CD-45F4-B778-2E645C754656}" srcOrd="0" destOrd="0" presId="urn:microsoft.com/office/officeart/2005/8/layout/hierarchy1"/>
    <dgm:cxn modelId="{E61A2C1B-9A9E-456C-9A5D-F197CED97027}" srcId="{93E85F2A-0ED5-4D69-8AE2-68A8E13476DD}" destId="{174C00CE-5787-4CBC-8708-2B60A1CF53A2}" srcOrd="4" destOrd="0" parTransId="{54F07506-714E-4726-8040-CA63B4BE2B16}" sibTransId="{3DAA093E-7336-4E48-90A8-DB6C09AF6649}"/>
    <dgm:cxn modelId="{40C2CCDA-A2FA-4D1D-8A7D-5FDD4FED458D}" type="presOf" srcId="{270EE3F7-CF3C-4405-985C-5C0DCA605A89}" destId="{E128EE81-64DC-4EBF-B151-3FDB566A4BD8}" srcOrd="0" destOrd="0" presId="urn:microsoft.com/office/officeart/2005/8/layout/hierarchy1"/>
    <dgm:cxn modelId="{C11BDD34-C37B-4F15-A77D-A37E4E6337DE}" type="presOf" srcId="{268A09AB-508A-44CA-9E76-D0F16B896C86}" destId="{DAADCCBA-1FBE-4ED1-826F-E3F3A0BBD35F}" srcOrd="0" destOrd="0" presId="urn:microsoft.com/office/officeart/2005/8/layout/hierarchy1"/>
    <dgm:cxn modelId="{B7F7E12D-4EFD-4716-8C8D-B1ACA333CB54}" type="presParOf" srcId="{E128EE81-64DC-4EBF-B151-3FDB566A4BD8}" destId="{96E3C1E4-8BF6-4402-AD20-3214A66759AB}" srcOrd="0" destOrd="0" presId="urn:microsoft.com/office/officeart/2005/8/layout/hierarchy1"/>
    <dgm:cxn modelId="{23B34F79-4752-4C5E-9796-B10EC4BBBB76}" type="presParOf" srcId="{96E3C1E4-8BF6-4402-AD20-3214A66759AB}" destId="{8CCDDDE8-EC33-4CC7-94AD-6172C3D16B39}" srcOrd="0" destOrd="0" presId="urn:microsoft.com/office/officeart/2005/8/layout/hierarchy1"/>
    <dgm:cxn modelId="{D323373E-C1D4-41F8-8A92-2B56CE062A09}" type="presParOf" srcId="{8CCDDDE8-EC33-4CC7-94AD-6172C3D16B39}" destId="{EB214815-DCC7-4C36-B43F-491F91226BA0}" srcOrd="0" destOrd="0" presId="urn:microsoft.com/office/officeart/2005/8/layout/hierarchy1"/>
    <dgm:cxn modelId="{F5A97571-288C-415D-AA0D-62DE5AD86D56}" type="presParOf" srcId="{8CCDDDE8-EC33-4CC7-94AD-6172C3D16B39}" destId="{63C2A774-E08E-4924-B7BD-53839D67A36C}" srcOrd="1" destOrd="0" presId="urn:microsoft.com/office/officeart/2005/8/layout/hierarchy1"/>
    <dgm:cxn modelId="{30A2F881-886F-487D-99AC-9A4FF06F120B}" type="presParOf" srcId="{96E3C1E4-8BF6-4402-AD20-3214A66759AB}" destId="{97655C6F-4001-4E88-9616-2873CCC58795}" srcOrd="1" destOrd="0" presId="urn:microsoft.com/office/officeart/2005/8/layout/hierarchy1"/>
    <dgm:cxn modelId="{AC775E60-55EB-4D8B-842D-1E78AB97083E}" type="presParOf" srcId="{97655C6F-4001-4E88-9616-2873CCC58795}" destId="{D05C08A3-16CD-45F4-B778-2E645C754656}" srcOrd="0" destOrd="0" presId="urn:microsoft.com/office/officeart/2005/8/layout/hierarchy1"/>
    <dgm:cxn modelId="{F6DDEDEB-33D7-4373-8248-61B8C309BACB}" type="presParOf" srcId="{97655C6F-4001-4E88-9616-2873CCC58795}" destId="{56CEF72F-A12A-4736-8400-C92EE9C8E32B}" srcOrd="1" destOrd="0" presId="urn:microsoft.com/office/officeart/2005/8/layout/hierarchy1"/>
    <dgm:cxn modelId="{F5D40039-B1A1-48EF-878D-21E5695B5BD1}" type="presParOf" srcId="{56CEF72F-A12A-4736-8400-C92EE9C8E32B}" destId="{14BF0B69-558E-4A82-B6EB-2818FA22E8C1}" srcOrd="0" destOrd="0" presId="urn:microsoft.com/office/officeart/2005/8/layout/hierarchy1"/>
    <dgm:cxn modelId="{2EF3618E-A019-420C-8AE9-3A0AF468ACED}" type="presParOf" srcId="{14BF0B69-558E-4A82-B6EB-2818FA22E8C1}" destId="{784A02AC-0DB8-47AA-9E2D-091072A152BF}" srcOrd="0" destOrd="0" presId="urn:microsoft.com/office/officeart/2005/8/layout/hierarchy1"/>
    <dgm:cxn modelId="{588EB173-2C17-4DBA-A396-A17078D3CF5E}" type="presParOf" srcId="{14BF0B69-558E-4A82-B6EB-2818FA22E8C1}" destId="{5820E7CE-955A-4BE7-B470-98E573A081FC}" srcOrd="1" destOrd="0" presId="urn:microsoft.com/office/officeart/2005/8/layout/hierarchy1"/>
    <dgm:cxn modelId="{2D6B50B4-1F85-4CDB-8C5F-78F22DA6839A}" type="presParOf" srcId="{56CEF72F-A12A-4736-8400-C92EE9C8E32B}" destId="{D36C65E0-A501-4B89-B5BD-1B668F07C0FC}" srcOrd="1" destOrd="0" presId="urn:microsoft.com/office/officeart/2005/8/layout/hierarchy1"/>
    <dgm:cxn modelId="{9065BA0D-3647-4D30-B90C-E66153E0C76B}" type="presParOf" srcId="{97655C6F-4001-4E88-9616-2873CCC58795}" destId="{9A585098-551B-477B-B3E2-9AD33A21F7C2}" srcOrd="2" destOrd="0" presId="urn:microsoft.com/office/officeart/2005/8/layout/hierarchy1"/>
    <dgm:cxn modelId="{CAFCE1C2-483A-4F5A-AA9E-704C0BA73FD4}" type="presParOf" srcId="{97655C6F-4001-4E88-9616-2873CCC58795}" destId="{BDDA6689-7D3F-46D6-B7CD-D03B7D0C4B66}" srcOrd="3" destOrd="0" presId="urn:microsoft.com/office/officeart/2005/8/layout/hierarchy1"/>
    <dgm:cxn modelId="{929011B2-7767-44C2-9E70-5AE5B11FDE9F}" type="presParOf" srcId="{BDDA6689-7D3F-46D6-B7CD-D03B7D0C4B66}" destId="{95DFB1A5-025C-4E6A-B9E2-D33425132A6D}" srcOrd="0" destOrd="0" presId="urn:microsoft.com/office/officeart/2005/8/layout/hierarchy1"/>
    <dgm:cxn modelId="{E3E1120A-90CB-45C5-B4D4-2E5725C7D553}" type="presParOf" srcId="{95DFB1A5-025C-4E6A-B9E2-D33425132A6D}" destId="{66F304C1-0C00-4F3A-B700-201626563A1A}" srcOrd="0" destOrd="0" presId="urn:microsoft.com/office/officeart/2005/8/layout/hierarchy1"/>
    <dgm:cxn modelId="{E3491607-BC6B-4D68-A1D0-6B60C5F0C6E4}" type="presParOf" srcId="{95DFB1A5-025C-4E6A-B9E2-D33425132A6D}" destId="{14F1733B-8906-4802-A730-6301DCA5A578}" srcOrd="1" destOrd="0" presId="urn:microsoft.com/office/officeart/2005/8/layout/hierarchy1"/>
    <dgm:cxn modelId="{E2D83459-EEA6-46CE-BBFD-426CF2FD9F63}" type="presParOf" srcId="{BDDA6689-7D3F-46D6-B7CD-D03B7D0C4B66}" destId="{9C606CE3-7F46-41EA-9AFF-B8B134F8A2E6}" srcOrd="1" destOrd="0" presId="urn:microsoft.com/office/officeart/2005/8/layout/hierarchy1"/>
    <dgm:cxn modelId="{1E3201EB-DAFF-4669-8461-60BDBACBACF6}" type="presParOf" srcId="{97655C6F-4001-4E88-9616-2873CCC58795}" destId="{76981DDE-9FBD-423F-AA0C-F366484A5F11}" srcOrd="4" destOrd="0" presId="urn:microsoft.com/office/officeart/2005/8/layout/hierarchy1"/>
    <dgm:cxn modelId="{A8450B38-51E3-41D9-827F-CF2D71F4A50B}" type="presParOf" srcId="{97655C6F-4001-4E88-9616-2873CCC58795}" destId="{9A5C0201-450A-4E9C-A18D-ECC37A96662A}" srcOrd="5" destOrd="0" presId="urn:microsoft.com/office/officeart/2005/8/layout/hierarchy1"/>
    <dgm:cxn modelId="{69B0F42D-400A-4E11-A678-E07C8E7B310D}" type="presParOf" srcId="{9A5C0201-450A-4E9C-A18D-ECC37A96662A}" destId="{96F92459-A05E-463A-AFF6-59E89280E122}" srcOrd="0" destOrd="0" presId="urn:microsoft.com/office/officeart/2005/8/layout/hierarchy1"/>
    <dgm:cxn modelId="{4F7633F7-7F3F-4F1A-8BD3-F923C9C1C2AD}" type="presParOf" srcId="{96F92459-A05E-463A-AFF6-59E89280E122}" destId="{839FB728-3B25-4819-960D-C56B5FEFB9FD}" srcOrd="0" destOrd="0" presId="urn:microsoft.com/office/officeart/2005/8/layout/hierarchy1"/>
    <dgm:cxn modelId="{F49CC737-1949-4D04-8D8D-AA5A4B82B3B6}" type="presParOf" srcId="{96F92459-A05E-463A-AFF6-59E89280E122}" destId="{9AD1D4C8-1BDD-4E5C-9F35-F8B996FDDDC5}" srcOrd="1" destOrd="0" presId="urn:microsoft.com/office/officeart/2005/8/layout/hierarchy1"/>
    <dgm:cxn modelId="{EA4A6877-F1AA-47A3-9812-B9AA3A0DD596}" type="presParOf" srcId="{9A5C0201-450A-4E9C-A18D-ECC37A96662A}" destId="{984F7ECC-2393-4835-8E34-D60B129F6878}" srcOrd="1" destOrd="0" presId="urn:microsoft.com/office/officeart/2005/8/layout/hierarchy1"/>
    <dgm:cxn modelId="{0D101AC7-0583-44F0-B7A5-E902CF54E80E}" type="presParOf" srcId="{97655C6F-4001-4E88-9616-2873CCC58795}" destId="{DAADCCBA-1FBE-4ED1-826F-E3F3A0BBD35F}" srcOrd="6" destOrd="0" presId="urn:microsoft.com/office/officeart/2005/8/layout/hierarchy1"/>
    <dgm:cxn modelId="{EA713057-4AE5-4F36-96CB-DFA04E23F37F}" type="presParOf" srcId="{97655C6F-4001-4E88-9616-2873CCC58795}" destId="{5B20140F-8164-40F7-8502-0BBC47C5BD40}" srcOrd="7" destOrd="0" presId="urn:microsoft.com/office/officeart/2005/8/layout/hierarchy1"/>
    <dgm:cxn modelId="{BDE76207-99B4-40F1-AB09-30ACCB48DA01}" type="presParOf" srcId="{5B20140F-8164-40F7-8502-0BBC47C5BD40}" destId="{52EC2DDD-D9D2-488B-B028-DF93B7278E98}" srcOrd="0" destOrd="0" presId="urn:microsoft.com/office/officeart/2005/8/layout/hierarchy1"/>
    <dgm:cxn modelId="{A6E7001E-4C9A-48D2-8DA6-989E2DF510B2}" type="presParOf" srcId="{52EC2DDD-D9D2-488B-B028-DF93B7278E98}" destId="{A6E51C36-A675-407E-9B98-C4FD2168997A}" srcOrd="0" destOrd="0" presId="urn:microsoft.com/office/officeart/2005/8/layout/hierarchy1"/>
    <dgm:cxn modelId="{490ABD9C-50E7-41E5-B476-9EEB2755D949}" type="presParOf" srcId="{52EC2DDD-D9D2-488B-B028-DF93B7278E98}" destId="{EEE9E297-E35A-4489-94D4-BB950EA87372}" srcOrd="1" destOrd="0" presId="urn:microsoft.com/office/officeart/2005/8/layout/hierarchy1"/>
    <dgm:cxn modelId="{A74339E2-C4E2-4337-AAEC-B698F9F6F1BB}" type="presParOf" srcId="{5B20140F-8164-40F7-8502-0BBC47C5BD40}" destId="{429A68F3-D077-428E-B9E9-287539BAD126}" srcOrd="1" destOrd="0" presId="urn:microsoft.com/office/officeart/2005/8/layout/hierarchy1"/>
    <dgm:cxn modelId="{635F4ABD-237E-4CA4-804D-337C83D23194}" type="presParOf" srcId="{97655C6F-4001-4E88-9616-2873CCC58795}" destId="{9B97F1A8-B970-4D96-BC82-8FFF5637EE3C}" srcOrd="8" destOrd="0" presId="urn:microsoft.com/office/officeart/2005/8/layout/hierarchy1"/>
    <dgm:cxn modelId="{B1D7149C-5CE7-4A08-86D6-250DFB4567E5}" type="presParOf" srcId="{97655C6F-4001-4E88-9616-2873CCC58795}" destId="{49C4DAD8-DB19-499C-9B03-FD5D7918B38F}" srcOrd="9" destOrd="0" presId="urn:microsoft.com/office/officeart/2005/8/layout/hierarchy1"/>
    <dgm:cxn modelId="{BB499606-9009-4031-8073-6B05B95C384E}" type="presParOf" srcId="{49C4DAD8-DB19-499C-9B03-FD5D7918B38F}" destId="{D373C960-7CB8-4580-8E1A-8A800B4171A4}" srcOrd="0" destOrd="0" presId="urn:microsoft.com/office/officeart/2005/8/layout/hierarchy1"/>
    <dgm:cxn modelId="{D70C67BB-47AB-46B0-954B-0FFBCF4ABA37}" type="presParOf" srcId="{D373C960-7CB8-4580-8E1A-8A800B4171A4}" destId="{AE7CE7AC-8D74-4884-A0F8-CA0BD7CA111A}" srcOrd="0" destOrd="0" presId="urn:microsoft.com/office/officeart/2005/8/layout/hierarchy1"/>
    <dgm:cxn modelId="{8D3C26D0-F075-48A2-9B13-A3D3DC1024F4}" type="presParOf" srcId="{D373C960-7CB8-4580-8E1A-8A800B4171A4}" destId="{EEFBE983-6BAC-4770-8A77-B64FFABDBDF6}" srcOrd="1" destOrd="0" presId="urn:microsoft.com/office/officeart/2005/8/layout/hierarchy1"/>
    <dgm:cxn modelId="{B8999A9C-D403-47F4-9473-1112D236C0F2}" type="presParOf" srcId="{49C4DAD8-DB19-499C-9B03-FD5D7918B38F}" destId="{38627674-B094-4A5A-B9CF-3D91EE531F0F}" srcOrd="1" destOrd="0" presId="urn:microsoft.com/office/officeart/2005/8/layout/hierarchy1"/>
    <dgm:cxn modelId="{AAFC5A74-8016-4F52-A6A7-555D50AF2114}" type="presParOf" srcId="{97655C6F-4001-4E88-9616-2873CCC58795}" destId="{591BEF7D-C83C-4AC7-B679-617AD35A7A7A}" srcOrd="10" destOrd="0" presId="urn:microsoft.com/office/officeart/2005/8/layout/hierarchy1"/>
    <dgm:cxn modelId="{A7FD9481-19B1-43D0-9525-E3D0C07BEC5D}" type="presParOf" srcId="{97655C6F-4001-4E88-9616-2873CCC58795}" destId="{BC71A237-5A47-43BD-995F-30D3AFD1C7C7}" srcOrd="11" destOrd="0" presId="urn:microsoft.com/office/officeart/2005/8/layout/hierarchy1"/>
    <dgm:cxn modelId="{CFF1EB84-C42F-4EF3-B135-70ADFC318E12}" type="presParOf" srcId="{BC71A237-5A47-43BD-995F-30D3AFD1C7C7}" destId="{44230000-B437-416D-9941-A36A0ADADCBA}" srcOrd="0" destOrd="0" presId="urn:microsoft.com/office/officeart/2005/8/layout/hierarchy1"/>
    <dgm:cxn modelId="{BEE727D1-D6F9-40FF-9341-6097EB9FBF9D}" type="presParOf" srcId="{44230000-B437-416D-9941-A36A0ADADCBA}" destId="{8F683DDF-E66A-43D8-B27A-E11E77042225}" srcOrd="0" destOrd="0" presId="urn:microsoft.com/office/officeart/2005/8/layout/hierarchy1"/>
    <dgm:cxn modelId="{802FF3C8-55E2-4C7B-99D3-AC20C739C8CE}" type="presParOf" srcId="{44230000-B437-416D-9941-A36A0ADADCBA}" destId="{309F4648-EC26-4242-B545-2545C87C3C13}" srcOrd="1" destOrd="0" presId="urn:microsoft.com/office/officeart/2005/8/layout/hierarchy1"/>
    <dgm:cxn modelId="{03DD7637-641F-4B4A-A7F9-B0A14E156BA3}" type="presParOf" srcId="{BC71A237-5A47-43BD-995F-30D3AFD1C7C7}" destId="{1297656C-A008-414D-A847-DD6B6797C7B1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4519B-0DD7-42A3-BCFC-0D4821C06A2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32B9C5-93A8-4F58-8A9B-D9A6F0D04D48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Настройка приемной кампании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83C2E7-106D-4B13-90EF-18E7818B0C81}" type="parTrans" cxnId="{F03CDE74-CCEB-4167-A821-E6A4AA3FB3C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2F5838-2BE5-4D4A-A8C3-AA246E4972DF}" type="sibTrans" cxnId="{F03CDE74-CCEB-4167-A821-E6A4AA3FB3C6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29F498-D583-4335-BF67-F6A93B735089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Прием, печать и обработка документов абитуриентов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87B0E0-3A68-428A-A4EF-83667BD16660}" type="parTrans" cxnId="{90C1477E-2968-4128-8E86-FF25E6CBA030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881E23-DD57-4367-8AFE-C3E9807C7A1C}" type="sibTrans" cxnId="{90C1477E-2968-4128-8E86-FF25E6CBA030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07DBCC-D94D-4F39-9931-357E7CFE3C38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Проведение внутренних вступительных испытаний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F8A954-D216-44AE-AE55-4C4714ECB700}" type="parTrans" cxnId="{7E1B1634-D13C-441C-AED5-9DEE378EFCE7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10106C-8CE5-4B06-817F-94D52C7D584E}" type="sibTrans" cxnId="{7E1B1634-D13C-441C-AED5-9DEE378EFCE7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6090B4-1296-4552-ACD9-70A7951E7BD9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Проверка свидетельств ЕГЭ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CC3C51-4B48-43B8-BC8B-1E2A77F9C5E8}" type="parTrans" cxnId="{EA3013F4-C1A6-40D4-8902-B4E6C17D2911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4C14E-3F91-4D0D-803F-14F34E70AB27}" type="sibTrans" cxnId="{EA3013F4-C1A6-40D4-8902-B4E6C17D2911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C703A-7435-449D-8CEE-4E3DF6BEEB0D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Формирование внутренней и внешней отчетности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0B1AEF-C608-43CB-B9F6-D0BEA08564E3}" type="parTrans" cxnId="{E8FD96BA-8420-481A-A5C4-680BF466AEC0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CFA77B-96A8-4338-A56C-103BA282B879}" type="sibTrans" cxnId="{E8FD96BA-8420-481A-A5C4-680BF466AEC0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33FA23-5A84-4938-88F2-EDA4E916A5EB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Подготовка приказов на зачисление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804125-EF99-4A40-84A5-C8A6066FB2C1}" type="parTrans" cxnId="{9234BA58-9CD6-417B-A47E-B0BF28E83C79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0F5793-F15E-44B0-8586-107B130252F8}" type="sibTrans" cxnId="{9234BA58-9CD6-417B-A47E-B0BF28E83C79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455CDE-2BBA-45B1-9FDB-B6D5F636BFD7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Выгрузка сведений в ФИС ГИА и приема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501CC3-0C04-48E0-8538-52822A2FB4A1}" type="parTrans" cxnId="{7F811649-FFB7-45E3-9930-B11B2EC6BD1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97A6F7-A4EC-4D86-91D0-07631D7A1588}" type="sibTrans" cxnId="{7F811649-FFB7-45E3-9930-B11B2EC6BD13}">
      <dgm:prSet/>
      <dgm:spPr/>
      <dgm:t>
        <a:bodyPr/>
        <a:lstStyle/>
        <a:p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293D14-BB78-4879-9936-1E2F708D14D4}" type="pres">
      <dgm:prSet presAssocID="{FDF4519B-0DD7-42A3-BCFC-0D4821C06A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80EA8-67AA-4903-BF59-BDF26FFF1F51}" type="pres">
      <dgm:prSet presAssocID="{0E32B9C5-93A8-4F58-8A9B-D9A6F0D04D4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615B6-81CF-4DB5-AE3A-98834652A09A}" type="pres">
      <dgm:prSet presAssocID="{F12F5838-2BE5-4D4A-A8C3-AA246E4972DF}" presName="spacer" presStyleCnt="0"/>
      <dgm:spPr/>
    </dgm:pt>
    <dgm:pt modelId="{2E45C34A-9377-4DDA-A681-D510F64D4275}" type="pres">
      <dgm:prSet presAssocID="{9729F498-D583-4335-BF67-F6A93B73508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E3575-8DE6-4B63-B04D-300BCB78C1BC}" type="pres">
      <dgm:prSet presAssocID="{17881E23-DD57-4367-8AFE-C3E9807C7A1C}" presName="spacer" presStyleCnt="0"/>
      <dgm:spPr/>
    </dgm:pt>
    <dgm:pt modelId="{761B684B-C094-4223-A427-9FE2AA6CC5C5}" type="pres">
      <dgm:prSet presAssocID="{8007DBCC-D94D-4F39-9931-357E7CFE3C3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24EFB-70DD-4CF6-B002-F78E739D4960}" type="pres">
      <dgm:prSet presAssocID="{FA10106C-8CE5-4B06-817F-94D52C7D584E}" presName="spacer" presStyleCnt="0"/>
      <dgm:spPr/>
    </dgm:pt>
    <dgm:pt modelId="{300183FD-1734-45EC-9DC3-9192DB06E0C9}" type="pres">
      <dgm:prSet presAssocID="{EF6090B4-1296-4552-ACD9-70A7951E7BD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FE91D-27D3-4C2C-B94C-F7C82073B66B}" type="pres">
      <dgm:prSet presAssocID="{A154C14E-3F91-4D0D-803F-14F34E70AB27}" presName="spacer" presStyleCnt="0"/>
      <dgm:spPr/>
    </dgm:pt>
    <dgm:pt modelId="{79962DAA-D42D-4FFB-8DE3-52D2F672092C}" type="pres">
      <dgm:prSet presAssocID="{8EBC703A-7435-449D-8CEE-4E3DF6BEEB0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2CD55-1167-4AAE-B916-7CDC1B19EDE4}" type="pres">
      <dgm:prSet presAssocID="{06CFA77B-96A8-4338-A56C-103BA282B879}" presName="spacer" presStyleCnt="0"/>
      <dgm:spPr/>
    </dgm:pt>
    <dgm:pt modelId="{94CD9931-D21B-48D0-9A13-C02E2D289A5B}" type="pres">
      <dgm:prSet presAssocID="{0533FA23-5A84-4938-88F2-EDA4E916A5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B221-2E4A-475C-8819-AE9CFD7E264F}" type="pres">
      <dgm:prSet presAssocID="{5E0F5793-F15E-44B0-8586-107B130252F8}" presName="spacer" presStyleCnt="0"/>
      <dgm:spPr/>
    </dgm:pt>
    <dgm:pt modelId="{662A97B3-33E5-4F3C-84E1-D5B910DE2004}" type="pres">
      <dgm:prSet presAssocID="{3A455CDE-2BBA-45B1-9FDB-B6D5F636BFD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DDE95-F334-412E-8DDC-3F06DB472FFD}" type="presOf" srcId="{FDF4519B-0DD7-42A3-BCFC-0D4821C06A2B}" destId="{FC293D14-BB78-4879-9936-1E2F708D14D4}" srcOrd="0" destOrd="0" presId="urn:microsoft.com/office/officeart/2005/8/layout/vList2"/>
    <dgm:cxn modelId="{DE17B939-F234-4656-B962-7847C6283202}" type="presOf" srcId="{8EBC703A-7435-449D-8CEE-4E3DF6BEEB0D}" destId="{79962DAA-D42D-4FFB-8DE3-52D2F672092C}" srcOrd="0" destOrd="0" presId="urn:microsoft.com/office/officeart/2005/8/layout/vList2"/>
    <dgm:cxn modelId="{193468B1-597E-46C8-92B8-D0E009C79C8B}" type="presOf" srcId="{EF6090B4-1296-4552-ACD9-70A7951E7BD9}" destId="{300183FD-1734-45EC-9DC3-9192DB06E0C9}" srcOrd="0" destOrd="0" presId="urn:microsoft.com/office/officeart/2005/8/layout/vList2"/>
    <dgm:cxn modelId="{90C1477E-2968-4128-8E86-FF25E6CBA030}" srcId="{FDF4519B-0DD7-42A3-BCFC-0D4821C06A2B}" destId="{9729F498-D583-4335-BF67-F6A93B735089}" srcOrd="1" destOrd="0" parTransId="{6287B0E0-3A68-428A-A4EF-83667BD16660}" sibTransId="{17881E23-DD57-4367-8AFE-C3E9807C7A1C}"/>
    <dgm:cxn modelId="{9234BA58-9CD6-417B-A47E-B0BF28E83C79}" srcId="{FDF4519B-0DD7-42A3-BCFC-0D4821C06A2B}" destId="{0533FA23-5A84-4938-88F2-EDA4E916A5EB}" srcOrd="5" destOrd="0" parTransId="{24804125-EF99-4A40-84A5-C8A6066FB2C1}" sibTransId="{5E0F5793-F15E-44B0-8586-107B130252F8}"/>
    <dgm:cxn modelId="{6F9605CA-5AB3-42D2-9CDC-4380CC72FB1F}" type="presOf" srcId="{0533FA23-5A84-4938-88F2-EDA4E916A5EB}" destId="{94CD9931-D21B-48D0-9A13-C02E2D289A5B}" srcOrd="0" destOrd="0" presId="urn:microsoft.com/office/officeart/2005/8/layout/vList2"/>
    <dgm:cxn modelId="{7F811649-FFB7-45E3-9930-B11B2EC6BD13}" srcId="{FDF4519B-0DD7-42A3-BCFC-0D4821C06A2B}" destId="{3A455CDE-2BBA-45B1-9FDB-B6D5F636BFD7}" srcOrd="6" destOrd="0" parTransId="{4D501CC3-0C04-48E0-8538-52822A2FB4A1}" sibTransId="{CE97A6F7-A4EC-4D86-91D0-07631D7A1588}"/>
    <dgm:cxn modelId="{7E1B1634-D13C-441C-AED5-9DEE378EFCE7}" srcId="{FDF4519B-0DD7-42A3-BCFC-0D4821C06A2B}" destId="{8007DBCC-D94D-4F39-9931-357E7CFE3C38}" srcOrd="2" destOrd="0" parTransId="{87F8A954-D216-44AE-AE55-4C4714ECB700}" sibTransId="{FA10106C-8CE5-4B06-817F-94D52C7D584E}"/>
    <dgm:cxn modelId="{718842C4-0C3C-4246-81CB-3383AFA63720}" type="presOf" srcId="{3A455CDE-2BBA-45B1-9FDB-B6D5F636BFD7}" destId="{662A97B3-33E5-4F3C-84E1-D5B910DE2004}" srcOrd="0" destOrd="0" presId="urn:microsoft.com/office/officeart/2005/8/layout/vList2"/>
    <dgm:cxn modelId="{E8FD96BA-8420-481A-A5C4-680BF466AEC0}" srcId="{FDF4519B-0DD7-42A3-BCFC-0D4821C06A2B}" destId="{8EBC703A-7435-449D-8CEE-4E3DF6BEEB0D}" srcOrd="4" destOrd="0" parTransId="{6F0B1AEF-C608-43CB-B9F6-D0BEA08564E3}" sibTransId="{06CFA77B-96A8-4338-A56C-103BA282B879}"/>
    <dgm:cxn modelId="{EFDA736F-33DA-48C1-A671-CA47C9DABE98}" type="presOf" srcId="{9729F498-D583-4335-BF67-F6A93B735089}" destId="{2E45C34A-9377-4DDA-A681-D510F64D4275}" srcOrd="0" destOrd="0" presId="urn:microsoft.com/office/officeart/2005/8/layout/vList2"/>
    <dgm:cxn modelId="{5057A6CB-2EDE-4DAF-BA8B-30BE405CFFA5}" type="presOf" srcId="{8007DBCC-D94D-4F39-9931-357E7CFE3C38}" destId="{761B684B-C094-4223-A427-9FE2AA6CC5C5}" srcOrd="0" destOrd="0" presId="urn:microsoft.com/office/officeart/2005/8/layout/vList2"/>
    <dgm:cxn modelId="{13EFCA34-9B2B-44A5-924A-CE6B57EA6C7C}" type="presOf" srcId="{0E32B9C5-93A8-4F58-8A9B-D9A6F0D04D48}" destId="{89480EA8-67AA-4903-BF59-BDF26FFF1F51}" srcOrd="0" destOrd="0" presId="urn:microsoft.com/office/officeart/2005/8/layout/vList2"/>
    <dgm:cxn modelId="{F03CDE74-CCEB-4167-A821-E6A4AA3FB3C6}" srcId="{FDF4519B-0DD7-42A3-BCFC-0D4821C06A2B}" destId="{0E32B9C5-93A8-4F58-8A9B-D9A6F0D04D48}" srcOrd="0" destOrd="0" parTransId="{5F83C2E7-106D-4B13-90EF-18E7818B0C81}" sibTransId="{F12F5838-2BE5-4D4A-A8C3-AA246E4972DF}"/>
    <dgm:cxn modelId="{EA3013F4-C1A6-40D4-8902-B4E6C17D2911}" srcId="{FDF4519B-0DD7-42A3-BCFC-0D4821C06A2B}" destId="{EF6090B4-1296-4552-ACD9-70A7951E7BD9}" srcOrd="3" destOrd="0" parTransId="{9BCC3C51-4B48-43B8-BC8B-1E2A77F9C5E8}" sibTransId="{A154C14E-3F91-4D0D-803F-14F34E70AB27}"/>
    <dgm:cxn modelId="{B141E41D-A9C6-434D-9418-B223BDA10A11}" type="presParOf" srcId="{FC293D14-BB78-4879-9936-1E2F708D14D4}" destId="{89480EA8-67AA-4903-BF59-BDF26FFF1F51}" srcOrd="0" destOrd="0" presId="urn:microsoft.com/office/officeart/2005/8/layout/vList2"/>
    <dgm:cxn modelId="{61EE0B36-E777-4BA0-BB2A-E5CFD4FE9E05}" type="presParOf" srcId="{FC293D14-BB78-4879-9936-1E2F708D14D4}" destId="{4A1615B6-81CF-4DB5-AE3A-98834652A09A}" srcOrd="1" destOrd="0" presId="urn:microsoft.com/office/officeart/2005/8/layout/vList2"/>
    <dgm:cxn modelId="{9A8848E7-9D30-4E26-A499-DCA00C38EB47}" type="presParOf" srcId="{FC293D14-BB78-4879-9936-1E2F708D14D4}" destId="{2E45C34A-9377-4DDA-A681-D510F64D4275}" srcOrd="2" destOrd="0" presId="urn:microsoft.com/office/officeart/2005/8/layout/vList2"/>
    <dgm:cxn modelId="{6C89DCAC-E400-4E19-85C8-4123E5C3DB26}" type="presParOf" srcId="{FC293D14-BB78-4879-9936-1E2F708D14D4}" destId="{B19E3575-8DE6-4B63-B04D-300BCB78C1BC}" srcOrd="3" destOrd="0" presId="urn:microsoft.com/office/officeart/2005/8/layout/vList2"/>
    <dgm:cxn modelId="{B9192887-A17A-424C-971B-393E955BEA7F}" type="presParOf" srcId="{FC293D14-BB78-4879-9936-1E2F708D14D4}" destId="{761B684B-C094-4223-A427-9FE2AA6CC5C5}" srcOrd="4" destOrd="0" presId="urn:microsoft.com/office/officeart/2005/8/layout/vList2"/>
    <dgm:cxn modelId="{AEEB0FE8-144C-49A8-9D2C-50745DFD6AC4}" type="presParOf" srcId="{FC293D14-BB78-4879-9936-1E2F708D14D4}" destId="{E6724EFB-70DD-4CF6-B002-F78E739D4960}" srcOrd="5" destOrd="0" presId="urn:microsoft.com/office/officeart/2005/8/layout/vList2"/>
    <dgm:cxn modelId="{BAFC0CB8-118F-431A-BD38-0FC93A03B473}" type="presParOf" srcId="{FC293D14-BB78-4879-9936-1E2F708D14D4}" destId="{300183FD-1734-45EC-9DC3-9192DB06E0C9}" srcOrd="6" destOrd="0" presId="urn:microsoft.com/office/officeart/2005/8/layout/vList2"/>
    <dgm:cxn modelId="{FD6A3DCE-E578-4A7A-920E-964FA9C272DF}" type="presParOf" srcId="{FC293D14-BB78-4879-9936-1E2F708D14D4}" destId="{5B2FE91D-27D3-4C2C-B94C-F7C82073B66B}" srcOrd="7" destOrd="0" presId="urn:microsoft.com/office/officeart/2005/8/layout/vList2"/>
    <dgm:cxn modelId="{BDE59BFD-9648-4EE6-B18D-725F8D63F737}" type="presParOf" srcId="{FC293D14-BB78-4879-9936-1E2F708D14D4}" destId="{79962DAA-D42D-4FFB-8DE3-52D2F672092C}" srcOrd="8" destOrd="0" presId="urn:microsoft.com/office/officeart/2005/8/layout/vList2"/>
    <dgm:cxn modelId="{F3F1221B-7B09-4072-BDE5-ED4957D30507}" type="presParOf" srcId="{FC293D14-BB78-4879-9936-1E2F708D14D4}" destId="{26C2CD55-1167-4AAE-B916-7CDC1B19EDE4}" srcOrd="9" destOrd="0" presId="urn:microsoft.com/office/officeart/2005/8/layout/vList2"/>
    <dgm:cxn modelId="{8DEC00A2-1CB8-499A-B1FA-A615B1BB346F}" type="presParOf" srcId="{FC293D14-BB78-4879-9936-1E2F708D14D4}" destId="{94CD9931-D21B-48D0-9A13-C02E2D289A5B}" srcOrd="10" destOrd="0" presId="urn:microsoft.com/office/officeart/2005/8/layout/vList2"/>
    <dgm:cxn modelId="{AC92E5D8-A3D8-44A5-B83A-1D8AF26AD30C}" type="presParOf" srcId="{FC293D14-BB78-4879-9936-1E2F708D14D4}" destId="{D1DDB221-2E4A-475C-8819-AE9CFD7E264F}" srcOrd="11" destOrd="0" presId="urn:microsoft.com/office/officeart/2005/8/layout/vList2"/>
    <dgm:cxn modelId="{EF152EE0-2DDF-494E-9A24-1A104F592001}" type="presParOf" srcId="{FC293D14-BB78-4879-9936-1E2F708D14D4}" destId="{662A97B3-33E5-4F3C-84E1-D5B910DE2004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EBE55-6E00-405F-AAC1-A7D7DBA2D7AE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AF209ED-94EB-47AB-BAED-A5C3197DBB00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Выполнено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предпроектное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обследование, согласовано ТЗ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BCA21E-9F6E-45C8-9BA6-6AC72768920E}" type="parTrans" cxnId="{00AED564-450F-4F08-8247-680AA5D69DA5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4AA5F-2444-4CC6-B629-95208F0F6913}" type="sibTrans" cxnId="{00AED564-450F-4F08-8247-680AA5D69DA5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738A9-5DC3-47B7-8755-208835F37760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Платформа и конфигурация «1С:Университет ПРОФ» обновлены до актуального релиза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259B21-64D2-44ED-A101-41614E44D490}" type="parTrans" cxnId="{2F1C8999-B7A3-44EC-A8B1-0475613CA4E7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1BB08C-333F-40F7-ADBB-7B1140A57155}" type="sibTrans" cxnId="{2F1C8999-B7A3-44EC-A8B1-0475613CA4E7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316D16-FD0C-45FA-9CB3-E16AB82985B5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Настроены роли и интерфейс пользователей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173084-915A-4E5C-ACDA-31E9766CE467}" type="parTrans" cxnId="{351B2596-2EF0-45B6-9DB1-E6B7E1474822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2975BF-503B-4BDB-9C4C-DEF09E3BE4C2}" type="sibTrans" cxnId="{351B2596-2EF0-45B6-9DB1-E6B7E1474822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0463F-D3B0-4D6D-BE2E-7FF324E2FB76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Заполнена первичная НСИ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D41E5-C177-4CCD-8D7B-79E0B0AA0881}" type="parTrans" cxnId="{3B0D71E2-9C11-4E5B-B52E-1D0BE79D3367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3AE0A-D376-4447-90F2-425B43E08909}" type="sibTrans" cxnId="{3B0D71E2-9C11-4E5B-B52E-1D0BE79D3367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ACD91-3E54-42F3-A92F-2B4A931E94E8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Настроено взаимодействие с ФИС ГИА и приема, произведена выгрузка сведений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1ACEF-A514-4701-8ACC-5B9CF157930C}" type="parTrans" cxnId="{E269FC41-F676-453C-9CA5-1C2B8CFE5EB0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A8A7-73D8-405C-B40E-23B0AF8F3A01}" type="sibTrans" cxnId="{E269FC41-F676-453C-9CA5-1C2B8CFE5EB0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2FD44-BE01-49CB-82DA-7C9BF481DD30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Выполнены необходимые доработки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F23438-F70C-40D7-A373-541EBE375EC3}" type="parTrans" cxnId="{1FBCFC91-495D-4B91-B8C5-789A8189730C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50329-85DB-4E14-8521-E89FB2EB6E13}" type="sibTrans" cxnId="{1FBCFC91-495D-4B91-B8C5-789A8189730C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EBAE1E-698F-48CE-A618-52C44D9D7517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Проведено обучение сотрудников ПК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4B34C-4D4F-4047-BCC5-F7B1114A4586}" type="parTrans" cxnId="{98103751-6D99-4DCD-92E9-619FC1CE7CD1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CCEFB-5E02-480E-BF70-C8D429BCE6A0}" type="sibTrans" cxnId="{98103751-6D99-4DCD-92E9-619FC1CE7CD1}">
      <dgm:prSet custT="1"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5256E-A05D-4CD8-BC98-F568AC67D94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 Система запущена в рабочую эксплуатацию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F1744-5A9C-426E-BCC6-2EF5DAC80F6C}" type="parTrans" cxnId="{1147E28C-01ED-407A-B1EB-F4ACAD775BA7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4169A-E45F-459A-B92F-C117107C20E5}" type="sibTrans" cxnId="{1147E28C-01ED-407A-B1EB-F4ACAD775BA7}">
      <dgm:prSet custT="1"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AAB8B-5B4E-4DFF-BF5C-14551E480605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Методическая и технологическая помощь в период проведения ПК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07E8F-E046-487D-9281-03035A420FAD}" type="parTrans" cxnId="{9A0D3CDA-A6FB-42C9-9CEA-6489B5AFBBF0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C326CE-3098-4C32-AC8C-1A82C18A5940}" type="sibTrans" cxnId="{9A0D3CDA-A6FB-42C9-9CEA-6489B5AFBBF0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63E7A5-F6FF-47B0-BB57-0C258F2D6CC5}" type="pres">
      <dgm:prSet presAssocID="{81EEBE55-6E00-405F-AAC1-A7D7DBA2D7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C5410-A516-46AE-86E2-E86DFEDFC35E}" type="pres">
      <dgm:prSet presAssocID="{FAF209ED-94EB-47AB-BAED-A5C3197DBB0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47885-09DB-4637-9AAE-3D3B9BFFCA67}" type="pres">
      <dgm:prSet presAssocID="{EEA4AA5F-2444-4CC6-B629-95208F0F6913}" presName="sibTrans" presStyleLbl="sibTrans2D1" presStyleIdx="0" presStyleCnt="8"/>
      <dgm:spPr/>
      <dgm:t>
        <a:bodyPr/>
        <a:lstStyle/>
        <a:p>
          <a:endParaRPr lang="ru-RU"/>
        </a:p>
      </dgm:t>
    </dgm:pt>
    <dgm:pt modelId="{46AF4DA3-2D5B-48FC-8B64-FED61745B985}" type="pres">
      <dgm:prSet presAssocID="{EEA4AA5F-2444-4CC6-B629-95208F0F691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B030247E-4192-4AA1-9D3B-50D8AD862FB5}" type="pres">
      <dgm:prSet presAssocID="{0F2738A9-5DC3-47B7-8755-208835F377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F4FC0-F507-4364-BCD5-8B18D18C29C7}" type="pres">
      <dgm:prSet presAssocID="{B11BB08C-333F-40F7-ADBB-7B1140A57155}" presName="sibTrans" presStyleLbl="sibTrans2D1" presStyleIdx="1" presStyleCnt="8"/>
      <dgm:spPr/>
      <dgm:t>
        <a:bodyPr/>
        <a:lstStyle/>
        <a:p>
          <a:endParaRPr lang="ru-RU"/>
        </a:p>
      </dgm:t>
    </dgm:pt>
    <dgm:pt modelId="{51E29E92-B1C2-4758-AA2F-F238285311E3}" type="pres">
      <dgm:prSet presAssocID="{B11BB08C-333F-40F7-ADBB-7B1140A57155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E117B61-4FD4-4254-B310-2D49A1CF3272}" type="pres">
      <dgm:prSet presAssocID="{A5316D16-FD0C-45FA-9CB3-E16AB82985B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2A283-4602-4D56-909C-A12CCCFF10B1}" type="pres">
      <dgm:prSet presAssocID="{052975BF-503B-4BDB-9C4C-DEF09E3BE4C2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BD5FEFE-D91E-4B43-B1FC-54CB7C715B2D}" type="pres">
      <dgm:prSet presAssocID="{052975BF-503B-4BDB-9C4C-DEF09E3BE4C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5AE3719-FDE7-47D6-8616-EE0F87E6EDBB}" type="pres">
      <dgm:prSet presAssocID="{CB80463F-D3B0-4D6D-BE2E-7FF324E2FB7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0FB2B-0C54-4D34-B57B-49E727357193}" type="pres">
      <dgm:prSet presAssocID="{7483AE0A-D376-4447-90F2-425B43E0890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1A2EDE2-7DF5-459B-845B-1124C641FB1B}" type="pres">
      <dgm:prSet presAssocID="{7483AE0A-D376-4447-90F2-425B43E0890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326D5BE-A660-45DD-A4AB-6A345F141909}" type="pres">
      <dgm:prSet presAssocID="{9EFACD91-3E54-42F3-A92F-2B4A931E94E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F2FE3-9DF6-46FD-B938-5227A1826E2E}" type="pres">
      <dgm:prSet presAssocID="{302CA8A7-73D8-405C-B40E-23B0AF8F3A01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69426FF-B5C1-45BB-ADB6-7C528BB5B8E0}" type="pres">
      <dgm:prSet presAssocID="{302CA8A7-73D8-405C-B40E-23B0AF8F3A01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AA022A4-B1AA-4090-978A-931863D073FA}" type="pres">
      <dgm:prSet presAssocID="{01B2FD44-BE01-49CB-82DA-7C9BF481DD3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7A343-1DCF-436E-B956-E0C1F30D0001}" type="pres">
      <dgm:prSet presAssocID="{4BD50329-85DB-4E14-8521-E89FB2EB6E13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493879-CD9E-4DFB-BD04-F9B804813521}" type="pres">
      <dgm:prSet presAssocID="{4BD50329-85DB-4E14-8521-E89FB2EB6E13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6F85E30-2EAC-4AF1-9949-294F03557FF3}" type="pres">
      <dgm:prSet presAssocID="{AEEBAE1E-698F-48CE-A618-52C44D9D751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AEF82-54EF-4ED6-AB96-A1EEE1EF48F0}" type="pres">
      <dgm:prSet presAssocID="{4E5CCEFB-5E02-480E-BF70-C8D429BCE6A0}" presName="sibTrans" presStyleLbl="sibTrans2D1" presStyleIdx="6" presStyleCnt="8"/>
      <dgm:spPr/>
      <dgm:t>
        <a:bodyPr/>
        <a:lstStyle/>
        <a:p>
          <a:endParaRPr lang="ru-RU"/>
        </a:p>
      </dgm:t>
    </dgm:pt>
    <dgm:pt modelId="{38CA6F7D-170D-4702-A3C3-B4F9CD74CF12}" type="pres">
      <dgm:prSet presAssocID="{4E5CCEFB-5E02-480E-BF70-C8D429BCE6A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8C52E0F-56EC-40B0-863D-CFD2CD22C08A}" type="pres">
      <dgm:prSet presAssocID="{CB85256E-A05D-4CD8-BC98-F568AC67D94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AC28-D844-4813-9434-88426BF247B7}" type="pres">
      <dgm:prSet presAssocID="{2F04169A-E45F-459A-B92F-C117107C20E5}" presName="sibTrans" presStyleLbl="sibTrans2D1" presStyleIdx="7" presStyleCnt="8"/>
      <dgm:spPr/>
      <dgm:t>
        <a:bodyPr/>
        <a:lstStyle/>
        <a:p>
          <a:endParaRPr lang="ru-RU"/>
        </a:p>
      </dgm:t>
    </dgm:pt>
    <dgm:pt modelId="{546E9EF3-5F2B-4D52-A7A8-A5ED430B099F}" type="pres">
      <dgm:prSet presAssocID="{2F04169A-E45F-459A-B92F-C117107C20E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AA6F8A8-7532-455F-B92F-D3D1DF4CC69B}" type="pres">
      <dgm:prSet presAssocID="{D3EAAB8B-5B4E-4DFF-BF5C-14551E48060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512CD-3E18-47BF-8FD7-1D24246F36B6}" type="presOf" srcId="{4E5CCEFB-5E02-480E-BF70-C8D429BCE6A0}" destId="{4DBAEF82-54EF-4ED6-AB96-A1EEE1EF48F0}" srcOrd="0" destOrd="0" presId="urn:microsoft.com/office/officeart/2005/8/layout/process5"/>
    <dgm:cxn modelId="{37607D13-199A-4789-B9BC-411791BAB92D}" type="presOf" srcId="{B11BB08C-333F-40F7-ADBB-7B1140A57155}" destId="{51E29E92-B1C2-4758-AA2F-F238285311E3}" srcOrd="1" destOrd="0" presId="urn:microsoft.com/office/officeart/2005/8/layout/process5"/>
    <dgm:cxn modelId="{BF8C26E2-5CB5-4367-9458-F05C3B1AF6CF}" type="presOf" srcId="{302CA8A7-73D8-405C-B40E-23B0AF8F3A01}" destId="{469426FF-B5C1-45BB-ADB6-7C528BB5B8E0}" srcOrd="1" destOrd="0" presId="urn:microsoft.com/office/officeart/2005/8/layout/process5"/>
    <dgm:cxn modelId="{D513F924-E9B2-40A2-BE3E-11A260264B7C}" type="presOf" srcId="{FAF209ED-94EB-47AB-BAED-A5C3197DBB00}" destId="{9EEC5410-A516-46AE-86E2-E86DFEDFC35E}" srcOrd="0" destOrd="0" presId="urn:microsoft.com/office/officeart/2005/8/layout/process5"/>
    <dgm:cxn modelId="{3B0D71E2-9C11-4E5B-B52E-1D0BE79D3367}" srcId="{81EEBE55-6E00-405F-AAC1-A7D7DBA2D7AE}" destId="{CB80463F-D3B0-4D6D-BE2E-7FF324E2FB76}" srcOrd="3" destOrd="0" parTransId="{0D9D41E5-C177-4CCD-8D7B-79E0B0AA0881}" sibTransId="{7483AE0A-D376-4447-90F2-425B43E08909}"/>
    <dgm:cxn modelId="{E9B69015-10B7-45F9-A923-3EFECCA1D92F}" type="presOf" srcId="{052975BF-503B-4BDB-9C4C-DEF09E3BE4C2}" destId="{1372A283-4602-4D56-909C-A12CCCFF10B1}" srcOrd="0" destOrd="0" presId="urn:microsoft.com/office/officeart/2005/8/layout/process5"/>
    <dgm:cxn modelId="{398BDD49-88D4-4C4F-AF46-3F9813F9EED1}" type="presOf" srcId="{EEA4AA5F-2444-4CC6-B629-95208F0F6913}" destId="{C3E47885-09DB-4637-9AAE-3D3B9BFFCA67}" srcOrd="0" destOrd="0" presId="urn:microsoft.com/office/officeart/2005/8/layout/process5"/>
    <dgm:cxn modelId="{77DD2873-070C-404A-8C2B-5680D0E11427}" type="presOf" srcId="{7483AE0A-D376-4447-90F2-425B43E08909}" destId="{3740FB2B-0C54-4D34-B57B-49E727357193}" srcOrd="0" destOrd="0" presId="urn:microsoft.com/office/officeart/2005/8/layout/process5"/>
    <dgm:cxn modelId="{1147E28C-01ED-407A-B1EB-F4ACAD775BA7}" srcId="{81EEBE55-6E00-405F-AAC1-A7D7DBA2D7AE}" destId="{CB85256E-A05D-4CD8-BC98-F568AC67D94C}" srcOrd="7" destOrd="0" parTransId="{69BF1744-5A9C-426E-BCC6-2EF5DAC80F6C}" sibTransId="{2F04169A-E45F-459A-B92F-C117107C20E5}"/>
    <dgm:cxn modelId="{EC33E48D-3C94-4A2C-A63E-75B433773607}" type="presOf" srcId="{01B2FD44-BE01-49CB-82DA-7C9BF481DD30}" destId="{9AA022A4-B1AA-4090-978A-931863D073FA}" srcOrd="0" destOrd="0" presId="urn:microsoft.com/office/officeart/2005/8/layout/process5"/>
    <dgm:cxn modelId="{E269FC41-F676-453C-9CA5-1C2B8CFE5EB0}" srcId="{81EEBE55-6E00-405F-AAC1-A7D7DBA2D7AE}" destId="{9EFACD91-3E54-42F3-A92F-2B4A931E94E8}" srcOrd="4" destOrd="0" parTransId="{7981ACEF-A514-4701-8ACC-5B9CF157930C}" sibTransId="{302CA8A7-73D8-405C-B40E-23B0AF8F3A01}"/>
    <dgm:cxn modelId="{9A0D3CDA-A6FB-42C9-9CEA-6489B5AFBBF0}" srcId="{81EEBE55-6E00-405F-AAC1-A7D7DBA2D7AE}" destId="{D3EAAB8B-5B4E-4DFF-BF5C-14551E480605}" srcOrd="8" destOrd="0" parTransId="{19807E8F-E046-487D-9281-03035A420FAD}" sibTransId="{F1C326CE-3098-4C32-AC8C-1A82C18A5940}"/>
    <dgm:cxn modelId="{455013E0-BDC7-41B7-9E10-73E331459BA4}" type="presOf" srcId="{A5316D16-FD0C-45FA-9CB3-E16AB82985B5}" destId="{4E117B61-4FD4-4254-B310-2D49A1CF3272}" srcOrd="0" destOrd="0" presId="urn:microsoft.com/office/officeart/2005/8/layout/process5"/>
    <dgm:cxn modelId="{1C0BD6E1-D72E-4830-8F8A-6F5C7724C43F}" type="presOf" srcId="{7483AE0A-D376-4447-90F2-425B43E08909}" destId="{A1A2EDE2-7DF5-459B-845B-1124C641FB1B}" srcOrd="1" destOrd="0" presId="urn:microsoft.com/office/officeart/2005/8/layout/process5"/>
    <dgm:cxn modelId="{53E9CDF6-75A5-4E41-90AE-46D17A84B7C2}" type="presOf" srcId="{4BD50329-85DB-4E14-8521-E89FB2EB6E13}" destId="{96493879-CD9E-4DFB-BD04-F9B804813521}" srcOrd="1" destOrd="0" presId="urn:microsoft.com/office/officeart/2005/8/layout/process5"/>
    <dgm:cxn modelId="{00AED564-450F-4F08-8247-680AA5D69DA5}" srcId="{81EEBE55-6E00-405F-AAC1-A7D7DBA2D7AE}" destId="{FAF209ED-94EB-47AB-BAED-A5C3197DBB00}" srcOrd="0" destOrd="0" parTransId="{F5BCA21E-9F6E-45C8-9BA6-6AC72768920E}" sibTransId="{EEA4AA5F-2444-4CC6-B629-95208F0F6913}"/>
    <dgm:cxn modelId="{351B2596-2EF0-45B6-9DB1-E6B7E1474822}" srcId="{81EEBE55-6E00-405F-AAC1-A7D7DBA2D7AE}" destId="{A5316D16-FD0C-45FA-9CB3-E16AB82985B5}" srcOrd="2" destOrd="0" parTransId="{31173084-915A-4E5C-ACDA-31E9766CE467}" sibTransId="{052975BF-503B-4BDB-9C4C-DEF09E3BE4C2}"/>
    <dgm:cxn modelId="{91061B66-D73E-4105-AB2A-12DA4FC2B859}" type="presOf" srcId="{4BD50329-85DB-4E14-8521-E89FB2EB6E13}" destId="{0F47A343-1DCF-436E-B956-E0C1F30D0001}" srcOrd="0" destOrd="0" presId="urn:microsoft.com/office/officeart/2005/8/layout/process5"/>
    <dgm:cxn modelId="{E12B97CB-4743-4B72-B68E-E6F186DCDBA6}" type="presOf" srcId="{B11BB08C-333F-40F7-ADBB-7B1140A57155}" destId="{EF9F4FC0-F507-4364-BCD5-8B18D18C29C7}" srcOrd="0" destOrd="0" presId="urn:microsoft.com/office/officeart/2005/8/layout/process5"/>
    <dgm:cxn modelId="{98103751-6D99-4DCD-92E9-619FC1CE7CD1}" srcId="{81EEBE55-6E00-405F-AAC1-A7D7DBA2D7AE}" destId="{AEEBAE1E-698F-48CE-A618-52C44D9D7517}" srcOrd="6" destOrd="0" parTransId="{4E84B34C-4D4F-4047-BCC5-F7B1114A4586}" sibTransId="{4E5CCEFB-5E02-480E-BF70-C8D429BCE6A0}"/>
    <dgm:cxn modelId="{5B4D55A8-4BDC-4E13-8082-2AEB2CE39C9B}" type="presOf" srcId="{052975BF-503B-4BDB-9C4C-DEF09E3BE4C2}" destId="{0BD5FEFE-D91E-4B43-B1FC-54CB7C715B2D}" srcOrd="1" destOrd="0" presId="urn:microsoft.com/office/officeart/2005/8/layout/process5"/>
    <dgm:cxn modelId="{ACDE1C3F-DD53-4051-B80C-DEE83652D868}" type="presOf" srcId="{CB80463F-D3B0-4D6D-BE2E-7FF324E2FB76}" destId="{65AE3719-FDE7-47D6-8616-EE0F87E6EDBB}" srcOrd="0" destOrd="0" presId="urn:microsoft.com/office/officeart/2005/8/layout/process5"/>
    <dgm:cxn modelId="{9303F7CA-1A61-40BE-9528-3B58C775B0E7}" type="presOf" srcId="{2F04169A-E45F-459A-B92F-C117107C20E5}" destId="{546E9EF3-5F2B-4D52-A7A8-A5ED430B099F}" srcOrd="1" destOrd="0" presId="urn:microsoft.com/office/officeart/2005/8/layout/process5"/>
    <dgm:cxn modelId="{F327528B-2C6A-40F6-AFDE-C327D2D7D949}" type="presOf" srcId="{0F2738A9-5DC3-47B7-8755-208835F37760}" destId="{B030247E-4192-4AA1-9D3B-50D8AD862FB5}" srcOrd="0" destOrd="0" presId="urn:microsoft.com/office/officeart/2005/8/layout/process5"/>
    <dgm:cxn modelId="{4B11652C-401B-4140-A81A-DE1B758C3C37}" type="presOf" srcId="{4E5CCEFB-5E02-480E-BF70-C8D429BCE6A0}" destId="{38CA6F7D-170D-4702-A3C3-B4F9CD74CF12}" srcOrd="1" destOrd="0" presId="urn:microsoft.com/office/officeart/2005/8/layout/process5"/>
    <dgm:cxn modelId="{9D2865BC-E982-4E1F-AD6C-15A31917E003}" type="presOf" srcId="{302CA8A7-73D8-405C-B40E-23B0AF8F3A01}" destId="{341F2FE3-9DF6-46FD-B938-5227A1826E2E}" srcOrd="0" destOrd="0" presId="urn:microsoft.com/office/officeart/2005/8/layout/process5"/>
    <dgm:cxn modelId="{2F1C8999-B7A3-44EC-A8B1-0475613CA4E7}" srcId="{81EEBE55-6E00-405F-AAC1-A7D7DBA2D7AE}" destId="{0F2738A9-5DC3-47B7-8755-208835F37760}" srcOrd="1" destOrd="0" parTransId="{FA259B21-64D2-44ED-A101-41614E44D490}" sibTransId="{B11BB08C-333F-40F7-ADBB-7B1140A57155}"/>
    <dgm:cxn modelId="{A610D822-7D5D-4B34-BE77-EC4EE49D95B6}" type="presOf" srcId="{CB85256E-A05D-4CD8-BC98-F568AC67D94C}" destId="{08C52E0F-56EC-40B0-863D-CFD2CD22C08A}" srcOrd="0" destOrd="0" presId="urn:microsoft.com/office/officeart/2005/8/layout/process5"/>
    <dgm:cxn modelId="{B8EBE441-57FD-4E32-A65C-FA8E51D1BF5D}" type="presOf" srcId="{2F04169A-E45F-459A-B92F-C117107C20E5}" destId="{7C9CAC28-D844-4813-9434-88426BF247B7}" srcOrd="0" destOrd="0" presId="urn:microsoft.com/office/officeart/2005/8/layout/process5"/>
    <dgm:cxn modelId="{D522EDD4-6B7B-44A6-8A00-C46B40AC2805}" type="presOf" srcId="{D3EAAB8B-5B4E-4DFF-BF5C-14551E480605}" destId="{0AA6F8A8-7532-455F-B92F-D3D1DF4CC69B}" srcOrd="0" destOrd="0" presId="urn:microsoft.com/office/officeart/2005/8/layout/process5"/>
    <dgm:cxn modelId="{B6F91E5A-D6E2-4218-9E66-315FF82AEB98}" type="presOf" srcId="{EEA4AA5F-2444-4CC6-B629-95208F0F6913}" destId="{46AF4DA3-2D5B-48FC-8B64-FED61745B985}" srcOrd="1" destOrd="0" presId="urn:microsoft.com/office/officeart/2005/8/layout/process5"/>
    <dgm:cxn modelId="{1FBCFC91-495D-4B91-B8C5-789A8189730C}" srcId="{81EEBE55-6E00-405F-AAC1-A7D7DBA2D7AE}" destId="{01B2FD44-BE01-49CB-82DA-7C9BF481DD30}" srcOrd="5" destOrd="0" parTransId="{19F23438-F70C-40D7-A373-541EBE375EC3}" sibTransId="{4BD50329-85DB-4E14-8521-E89FB2EB6E13}"/>
    <dgm:cxn modelId="{F14DC92D-8201-43D9-843E-FCBBF6837055}" type="presOf" srcId="{AEEBAE1E-698F-48CE-A618-52C44D9D7517}" destId="{86F85E30-2EAC-4AF1-9949-294F03557FF3}" srcOrd="0" destOrd="0" presId="urn:microsoft.com/office/officeart/2005/8/layout/process5"/>
    <dgm:cxn modelId="{A884A9B4-AA04-41F5-AF7D-324787045FF9}" type="presOf" srcId="{81EEBE55-6E00-405F-AAC1-A7D7DBA2D7AE}" destId="{C763E7A5-F6FF-47B0-BB57-0C258F2D6CC5}" srcOrd="0" destOrd="0" presId="urn:microsoft.com/office/officeart/2005/8/layout/process5"/>
    <dgm:cxn modelId="{56692FBA-1C12-442A-A39E-24B53C5A655F}" type="presOf" srcId="{9EFACD91-3E54-42F3-A92F-2B4A931E94E8}" destId="{6326D5BE-A660-45DD-A4AB-6A345F141909}" srcOrd="0" destOrd="0" presId="urn:microsoft.com/office/officeart/2005/8/layout/process5"/>
    <dgm:cxn modelId="{53BAA96F-D8F0-483A-A13A-776059432197}" type="presParOf" srcId="{C763E7A5-F6FF-47B0-BB57-0C258F2D6CC5}" destId="{9EEC5410-A516-46AE-86E2-E86DFEDFC35E}" srcOrd="0" destOrd="0" presId="urn:microsoft.com/office/officeart/2005/8/layout/process5"/>
    <dgm:cxn modelId="{0791877D-4108-4ABB-81CD-277938D47074}" type="presParOf" srcId="{C763E7A5-F6FF-47B0-BB57-0C258F2D6CC5}" destId="{C3E47885-09DB-4637-9AAE-3D3B9BFFCA67}" srcOrd="1" destOrd="0" presId="urn:microsoft.com/office/officeart/2005/8/layout/process5"/>
    <dgm:cxn modelId="{56E05D7A-DA22-4886-B97B-A770941AD1B3}" type="presParOf" srcId="{C3E47885-09DB-4637-9AAE-3D3B9BFFCA67}" destId="{46AF4DA3-2D5B-48FC-8B64-FED61745B985}" srcOrd="0" destOrd="0" presId="urn:microsoft.com/office/officeart/2005/8/layout/process5"/>
    <dgm:cxn modelId="{71432AE9-4EF6-4B9E-85C2-E2B559820386}" type="presParOf" srcId="{C763E7A5-F6FF-47B0-BB57-0C258F2D6CC5}" destId="{B030247E-4192-4AA1-9D3B-50D8AD862FB5}" srcOrd="2" destOrd="0" presId="urn:microsoft.com/office/officeart/2005/8/layout/process5"/>
    <dgm:cxn modelId="{C7E7C9C2-B5D4-47D5-8CD5-147A102B2652}" type="presParOf" srcId="{C763E7A5-F6FF-47B0-BB57-0C258F2D6CC5}" destId="{EF9F4FC0-F507-4364-BCD5-8B18D18C29C7}" srcOrd="3" destOrd="0" presId="urn:microsoft.com/office/officeart/2005/8/layout/process5"/>
    <dgm:cxn modelId="{FFC5FABF-2805-42DA-91FF-6C984171099F}" type="presParOf" srcId="{EF9F4FC0-F507-4364-BCD5-8B18D18C29C7}" destId="{51E29E92-B1C2-4758-AA2F-F238285311E3}" srcOrd="0" destOrd="0" presId="urn:microsoft.com/office/officeart/2005/8/layout/process5"/>
    <dgm:cxn modelId="{D12FC646-EEDB-45C1-84A0-743572EFA781}" type="presParOf" srcId="{C763E7A5-F6FF-47B0-BB57-0C258F2D6CC5}" destId="{4E117B61-4FD4-4254-B310-2D49A1CF3272}" srcOrd="4" destOrd="0" presId="urn:microsoft.com/office/officeart/2005/8/layout/process5"/>
    <dgm:cxn modelId="{5D90D4BA-C3BB-4763-B365-3A2FD9BF37D9}" type="presParOf" srcId="{C763E7A5-F6FF-47B0-BB57-0C258F2D6CC5}" destId="{1372A283-4602-4D56-909C-A12CCCFF10B1}" srcOrd="5" destOrd="0" presId="urn:microsoft.com/office/officeart/2005/8/layout/process5"/>
    <dgm:cxn modelId="{BAD3F473-F17F-437B-9BBD-3FDB6EB91414}" type="presParOf" srcId="{1372A283-4602-4D56-909C-A12CCCFF10B1}" destId="{0BD5FEFE-D91E-4B43-B1FC-54CB7C715B2D}" srcOrd="0" destOrd="0" presId="urn:microsoft.com/office/officeart/2005/8/layout/process5"/>
    <dgm:cxn modelId="{4F4438BA-1300-4E8E-81FD-5442A2036CB8}" type="presParOf" srcId="{C763E7A5-F6FF-47B0-BB57-0C258F2D6CC5}" destId="{65AE3719-FDE7-47D6-8616-EE0F87E6EDBB}" srcOrd="6" destOrd="0" presId="urn:microsoft.com/office/officeart/2005/8/layout/process5"/>
    <dgm:cxn modelId="{A25671A2-715A-426B-984E-7CE2BB7B7D6A}" type="presParOf" srcId="{C763E7A5-F6FF-47B0-BB57-0C258F2D6CC5}" destId="{3740FB2B-0C54-4D34-B57B-49E727357193}" srcOrd="7" destOrd="0" presId="urn:microsoft.com/office/officeart/2005/8/layout/process5"/>
    <dgm:cxn modelId="{8AA3E9CF-3732-4BDA-87C2-033E8E97707A}" type="presParOf" srcId="{3740FB2B-0C54-4D34-B57B-49E727357193}" destId="{A1A2EDE2-7DF5-459B-845B-1124C641FB1B}" srcOrd="0" destOrd="0" presId="urn:microsoft.com/office/officeart/2005/8/layout/process5"/>
    <dgm:cxn modelId="{53FD05CB-F13F-4AA7-9292-729F23509040}" type="presParOf" srcId="{C763E7A5-F6FF-47B0-BB57-0C258F2D6CC5}" destId="{6326D5BE-A660-45DD-A4AB-6A345F141909}" srcOrd="8" destOrd="0" presId="urn:microsoft.com/office/officeart/2005/8/layout/process5"/>
    <dgm:cxn modelId="{D54F218D-7A07-4BF6-8634-E23FFCCC2485}" type="presParOf" srcId="{C763E7A5-F6FF-47B0-BB57-0C258F2D6CC5}" destId="{341F2FE3-9DF6-46FD-B938-5227A1826E2E}" srcOrd="9" destOrd="0" presId="urn:microsoft.com/office/officeart/2005/8/layout/process5"/>
    <dgm:cxn modelId="{33159DD4-6405-43A9-80EE-9DA6BAFDCE40}" type="presParOf" srcId="{341F2FE3-9DF6-46FD-B938-5227A1826E2E}" destId="{469426FF-B5C1-45BB-ADB6-7C528BB5B8E0}" srcOrd="0" destOrd="0" presId="urn:microsoft.com/office/officeart/2005/8/layout/process5"/>
    <dgm:cxn modelId="{34232AEB-D22C-465B-9A74-F289F8BCC8F1}" type="presParOf" srcId="{C763E7A5-F6FF-47B0-BB57-0C258F2D6CC5}" destId="{9AA022A4-B1AA-4090-978A-931863D073FA}" srcOrd="10" destOrd="0" presId="urn:microsoft.com/office/officeart/2005/8/layout/process5"/>
    <dgm:cxn modelId="{E6F2F3A6-9476-4FD1-8B57-CB831FE43A1C}" type="presParOf" srcId="{C763E7A5-F6FF-47B0-BB57-0C258F2D6CC5}" destId="{0F47A343-1DCF-436E-B956-E0C1F30D0001}" srcOrd="11" destOrd="0" presId="urn:microsoft.com/office/officeart/2005/8/layout/process5"/>
    <dgm:cxn modelId="{83999F1F-42E5-4167-B9B3-C09D7B1BE6C5}" type="presParOf" srcId="{0F47A343-1DCF-436E-B956-E0C1F30D0001}" destId="{96493879-CD9E-4DFB-BD04-F9B804813521}" srcOrd="0" destOrd="0" presId="urn:microsoft.com/office/officeart/2005/8/layout/process5"/>
    <dgm:cxn modelId="{316F4B2D-175D-4900-8BF5-57E3929A0A76}" type="presParOf" srcId="{C763E7A5-F6FF-47B0-BB57-0C258F2D6CC5}" destId="{86F85E30-2EAC-4AF1-9949-294F03557FF3}" srcOrd="12" destOrd="0" presId="urn:microsoft.com/office/officeart/2005/8/layout/process5"/>
    <dgm:cxn modelId="{477C58D0-232A-43E3-BABF-80C46C7C925D}" type="presParOf" srcId="{C763E7A5-F6FF-47B0-BB57-0C258F2D6CC5}" destId="{4DBAEF82-54EF-4ED6-AB96-A1EEE1EF48F0}" srcOrd="13" destOrd="0" presId="urn:microsoft.com/office/officeart/2005/8/layout/process5"/>
    <dgm:cxn modelId="{778909A6-A474-4B24-B17E-035004A88B7B}" type="presParOf" srcId="{4DBAEF82-54EF-4ED6-AB96-A1EEE1EF48F0}" destId="{38CA6F7D-170D-4702-A3C3-B4F9CD74CF12}" srcOrd="0" destOrd="0" presId="urn:microsoft.com/office/officeart/2005/8/layout/process5"/>
    <dgm:cxn modelId="{1C0CC0D5-C2F4-4774-AB80-2B4EC29102ED}" type="presParOf" srcId="{C763E7A5-F6FF-47B0-BB57-0C258F2D6CC5}" destId="{08C52E0F-56EC-40B0-863D-CFD2CD22C08A}" srcOrd="14" destOrd="0" presId="urn:microsoft.com/office/officeart/2005/8/layout/process5"/>
    <dgm:cxn modelId="{71F0A777-F16D-45C3-A7EC-7A335D3B3469}" type="presParOf" srcId="{C763E7A5-F6FF-47B0-BB57-0C258F2D6CC5}" destId="{7C9CAC28-D844-4813-9434-88426BF247B7}" srcOrd="15" destOrd="0" presId="urn:microsoft.com/office/officeart/2005/8/layout/process5"/>
    <dgm:cxn modelId="{0C7D8047-B911-4ED3-AA08-5AD075F97B25}" type="presParOf" srcId="{7C9CAC28-D844-4813-9434-88426BF247B7}" destId="{546E9EF3-5F2B-4D52-A7A8-A5ED430B099F}" srcOrd="0" destOrd="0" presId="urn:microsoft.com/office/officeart/2005/8/layout/process5"/>
    <dgm:cxn modelId="{67964397-6708-4AF7-8B9A-2508DE5B3CAB}" type="presParOf" srcId="{C763E7A5-F6FF-47B0-BB57-0C258F2D6CC5}" destId="{0AA6F8A8-7532-455F-B92F-D3D1DF4CC69B}" srcOrd="1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C3AC6-D633-401A-96BB-6741F662A865}" type="doc">
      <dgm:prSet loTypeId="urn:microsoft.com/office/officeart/2005/8/layout/matrix1" loCatId="matrix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57F731-29E7-408D-BBCA-9768D8C2581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1С:Университет ПРОФ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154A3-F02C-4964-8306-49D942798866}" type="parTrans" cxnId="{A0DE6143-420E-424C-9D03-0552DB718A61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2194F-4817-40F2-9DB8-15243D79B576}" type="sibTrans" cxnId="{A0DE6143-420E-424C-9D03-0552DB718A61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7BE635-482C-420B-A37D-7A3214E4D7D0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учебных поручений преподавателей: планирование и фактический учет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13105-B99A-4A76-AC5F-97F03C460B6E}" type="parTrans" cxnId="{17249EFC-5C00-421E-82EC-A32A12EB1506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E96C05-6006-4A00-A35B-048618B9BFB4}" type="sibTrans" cxnId="{17249EFC-5C00-421E-82EC-A32A12EB1506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E7C0B-F8DA-498D-BFE6-336D330A25D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Учет контингента обучающихся: движение, успеваемость, расписание, выпуск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D4906-A51D-4D46-9BDE-8FC96B66739D}" type="parTrans" cxnId="{87F515F8-809A-4BBD-ACF9-AD3BFBD440A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C69A8-B7CC-45D3-9FC2-E7FE9A81E974}" type="sibTrans" cxnId="{87F515F8-809A-4BBD-ACF9-AD3BFBD440A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F75B30-B6DA-4B48-B873-FD52FD886C4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Личные кабинеты студента и преподавателя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8E4E3-7A71-4CC7-A7F8-410FBBA3AE2E}" type="parTrans" cxnId="{F210D80D-923A-46A2-A5CD-691EF890310D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FB2F3-8ACB-4F82-876B-3C799FF4CD2C}" type="sibTrans" cxnId="{F210D80D-923A-46A2-A5CD-691EF890310D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D607F8-B8FA-4D52-B542-B67F5F56690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Интеграция с существующими АИС вуза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8350-3D5D-4CB2-9DA0-030B3C520EC4}" type="parTrans" cxnId="{9C918C64-ECFB-4E27-A882-0BC4C1667F3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A3BEE-641C-4C7E-92F7-0EDC77E136BE}" type="sibTrans" cxnId="{9C918C64-ECFB-4E27-A882-0BC4C1667F3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341C1-2DC7-4930-92CB-6B60F82108B2}" type="pres">
      <dgm:prSet presAssocID="{049C3AC6-D633-401A-96BB-6741F662A8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50E8A-5974-4B3F-AB12-B78DEA50FE2D}" type="pres">
      <dgm:prSet presAssocID="{049C3AC6-D633-401A-96BB-6741F662A865}" presName="matrix" presStyleCnt="0"/>
      <dgm:spPr/>
    </dgm:pt>
    <dgm:pt modelId="{DB057C38-5F62-48F5-BBF4-73815A80E35D}" type="pres">
      <dgm:prSet presAssocID="{049C3AC6-D633-401A-96BB-6741F662A865}" presName="tile1" presStyleLbl="node1" presStyleIdx="0" presStyleCnt="4"/>
      <dgm:spPr/>
      <dgm:t>
        <a:bodyPr/>
        <a:lstStyle/>
        <a:p>
          <a:endParaRPr lang="ru-RU"/>
        </a:p>
      </dgm:t>
    </dgm:pt>
    <dgm:pt modelId="{9248E491-DE44-41DD-92CC-BCA237DAAAEA}" type="pres">
      <dgm:prSet presAssocID="{049C3AC6-D633-401A-96BB-6741F662A8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103A9-EEC6-4CBA-A58B-F0177777F807}" type="pres">
      <dgm:prSet presAssocID="{049C3AC6-D633-401A-96BB-6741F662A865}" presName="tile2" presStyleLbl="node1" presStyleIdx="1" presStyleCnt="4" custLinFactNeighborX="9855" custLinFactNeighborY="-15479"/>
      <dgm:spPr/>
      <dgm:t>
        <a:bodyPr/>
        <a:lstStyle/>
        <a:p>
          <a:endParaRPr lang="ru-RU"/>
        </a:p>
      </dgm:t>
    </dgm:pt>
    <dgm:pt modelId="{952817F2-1457-4A3C-A20E-D9602F3C7F92}" type="pres">
      <dgm:prSet presAssocID="{049C3AC6-D633-401A-96BB-6741F662A8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494C-8024-44E0-9D35-39E2DDECAE76}" type="pres">
      <dgm:prSet presAssocID="{049C3AC6-D633-401A-96BB-6741F662A865}" presName="tile3" presStyleLbl="node1" presStyleIdx="2" presStyleCnt="4"/>
      <dgm:spPr/>
      <dgm:t>
        <a:bodyPr/>
        <a:lstStyle/>
        <a:p>
          <a:endParaRPr lang="ru-RU"/>
        </a:p>
      </dgm:t>
    </dgm:pt>
    <dgm:pt modelId="{BBE8A20D-EE22-44E4-9C24-9EFC4CA74888}" type="pres">
      <dgm:prSet presAssocID="{049C3AC6-D633-401A-96BB-6741F662A8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7FA4F-9E84-430D-B015-63E33CB9F951}" type="pres">
      <dgm:prSet presAssocID="{049C3AC6-D633-401A-96BB-6741F662A865}" presName="tile4" presStyleLbl="node1" presStyleIdx="3" presStyleCnt="4"/>
      <dgm:spPr/>
      <dgm:t>
        <a:bodyPr/>
        <a:lstStyle/>
        <a:p>
          <a:endParaRPr lang="ru-RU"/>
        </a:p>
      </dgm:t>
    </dgm:pt>
    <dgm:pt modelId="{1BEB652D-03CA-4BF7-B487-D67D1C6F7115}" type="pres">
      <dgm:prSet presAssocID="{049C3AC6-D633-401A-96BB-6741F662A8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C40C6-0217-44F1-A093-8A28CDD6BDC4}" type="pres">
      <dgm:prSet presAssocID="{049C3AC6-D633-401A-96BB-6741F662A865}" presName="centerTile" presStyleLbl="fgShp" presStyleIdx="0" presStyleCnt="1" custScaleX="1443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0D80D-923A-46A2-A5CD-691EF890310D}" srcId="{0B57F731-29E7-408D-BBCA-9768D8C25817}" destId="{90F75B30-B6DA-4B48-B873-FD52FD886C49}" srcOrd="2" destOrd="0" parTransId="{F2F8E4E3-7A71-4CC7-A7F8-410FBBA3AE2E}" sibTransId="{DFEFB2F3-8ACB-4F82-876B-3C799FF4CD2C}"/>
    <dgm:cxn modelId="{EEAE3723-819F-466F-93FE-567E8C79769B}" type="presOf" srcId="{90F75B30-B6DA-4B48-B873-FD52FD886C49}" destId="{BBE8A20D-EE22-44E4-9C24-9EFC4CA74888}" srcOrd="1" destOrd="0" presId="urn:microsoft.com/office/officeart/2005/8/layout/matrix1"/>
    <dgm:cxn modelId="{A0DE6143-420E-424C-9D03-0552DB718A61}" srcId="{049C3AC6-D633-401A-96BB-6741F662A865}" destId="{0B57F731-29E7-408D-BBCA-9768D8C25817}" srcOrd="0" destOrd="0" parTransId="{A80154A3-F02C-4964-8306-49D942798866}" sibTransId="{1102194F-4817-40F2-9DB8-15243D79B576}"/>
    <dgm:cxn modelId="{67A1BAEA-BC5E-4C4E-9B0F-D6B0384FE6F2}" type="presOf" srcId="{90F75B30-B6DA-4B48-B873-FD52FD886C49}" destId="{F6E5494C-8024-44E0-9D35-39E2DDECAE76}" srcOrd="0" destOrd="0" presId="urn:microsoft.com/office/officeart/2005/8/layout/matrix1"/>
    <dgm:cxn modelId="{C9E69BEB-70FD-4D5A-BF5E-1D1781C328FA}" type="presOf" srcId="{B17BE635-482C-420B-A37D-7A3214E4D7D0}" destId="{DB057C38-5F62-48F5-BBF4-73815A80E35D}" srcOrd="0" destOrd="0" presId="urn:microsoft.com/office/officeart/2005/8/layout/matrix1"/>
    <dgm:cxn modelId="{2F017F07-C829-4CC4-8B7A-8BA8AA729548}" type="presOf" srcId="{B17BE635-482C-420B-A37D-7A3214E4D7D0}" destId="{9248E491-DE44-41DD-92CC-BCA237DAAAEA}" srcOrd="1" destOrd="0" presId="urn:microsoft.com/office/officeart/2005/8/layout/matrix1"/>
    <dgm:cxn modelId="{9C918C64-ECFB-4E27-A882-0BC4C1667F37}" srcId="{0B57F731-29E7-408D-BBCA-9768D8C25817}" destId="{3ED607F8-B8FA-4D52-B542-B67F5F56690C}" srcOrd="3" destOrd="0" parTransId="{57438350-3D5D-4CB2-9DA0-030B3C520EC4}" sibTransId="{67DA3BEE-641C-4C7E-92F7-0EDC77E136BE}"/>
    <dgm:cxn modelId="{15939A61-9CD2-4F10-9B03-ED97939E5401}" type="presOf" srcId="{AABE7C0B-F8DA-498D-BFE6-336D330A25D8}" destId="{9D7103A9-EEC6-4CBA-A58B-F0177777F807}" srcOrd="0" destOrd="0" presId="urn:microsoft.com/office/officeart/2005/8/layout/matrix1"/>
    <dgm:cxn modelId="{5A590801-55F2-4A78-9583-E7734B1402A6}" type="presOf" srcId="{049C3AC6-D633-401A-96BB-6741F662A865}" destId="{DE1341C1-2DC7-4930-92CB-6B60F82108B2}" srcOrd="0" destOrd="0" presId="urn:microsoft.com/office/officeart/2005/8/layout/matrix1"/>
    <dgm:cxn modelId="{B3E30196-93A8-474D-954D-DF34A23EC7C0}" type="presOf" srcId="{3ED607F8-B8FA-4D52-B542-B67F5F56690C}" destId="{1BEB652D-03CA-4BF7-B487-D67D1C6F7115}" srcOrd="1" destOrd="0" presId="urn:microsoft.com/office/officeart/2005/8/layout/matrix1"/>
    <dgm:cxn modelId="{87CCD694-B32B-45FA-A9BC-9743A530D96C}" type="presOf" srcId="{AABE7C0B-F8DA-498D-BFE6-336D330A25D8}" destId="{952817F2-1457-4A3C-A20E-D9602F3C7F92}" srcOrd="1" destOrd="0" presId="urn:microsoft.com/office/officeart/2005/8/layout/matrix1"/>
    <dgm:cxn modelId="{17249EFC-5C00-421E-82EC-A32A12EB1506}" srcId="{0B57F731-29E7-408D-BBCA-9768D8C25817}" destId="{B17BE635-482C-420B-A37D-7A3214E4D7D0}" srcOrd="0" destOrd="0" parTransId="{2BC13105-B99A-4A76-AC5F-97F03C460B6E}" sibTransId="{BBE96C05-6006-4A00-A35B-048618B9BFB4}"/>
    <dgm:cxn modelId="{9186DC7C-98A3-4E18-9648-528F341E97BF}" type="presOf" srcId="{0B57F731-29E7-408D-BBCA-9768D8C25817}" destId="{2F0C40C6-0217-44F1-A093-8A28CDD6BDC4}" srcOrd="0" destOrd="0" presId="urn:microsoft.com/office/officeart/2005/8/layout/matrix1"/>
    <dgm:cxn modelId="{87F515F8-809A-4BBD-ACF9-AD3BFBD440AA}" srcId="{0B57F731-29E7-408D-BBCA-9768D8C25817}" destId="{AABE7C0B-F8DA-498D-BFE6-336D330A25D8}" srcOrd="1" destOrd="0" parTransId="{AC4D4906-A51D-4D46-9BDE-8FC96B66739D}" sibTransId="{BE0C69A8-B7CC-45D3-9FC2-E7FE9A81E974}"/>
    <dgm:cxn modelId="{0B181F97-D268-42E3-98F8-3A7F8D8AB4CE}" type="presOf" srcId="{3ED607F8-B8FA-4D52-B542-B67F5F56690C}" destId="{5E77FA4F-9E84-430D-B015-63E33CB9F951}" srcOrd="0" destOrd="0" presId="urn:microsoft.com/office/officeart/2005/8/layout/matrix1"/>
    <dgm:cxn modelId="{07E17994-0E5F-4DC9-8105-DC909B2C3A5F}" type="presParOf" srcId="{DE1341C1-2DC7-4930-92CB-6B60F82108B2}" destId="{0D450E8A-5974-4B3F-AB12-B78DEA50FE2D}" srcOrd="0" destOrd="0" presId="urn:microsoft.com/office/officeart/2005/8/layout/matrix1"/>
    <dgm:cxn modelId="{57F9174E-522F-46C9-A6A4-EAEBA9934AB1}" type="presParOf" srcId="{0D450E8A-5974-4B3F-AB12-B78DEA50FE2D}" destId="{DB057C38-5F62-48F5-BBF4-73815A80E35D}" srcOrd="0" destOrd="0" presId="urn:microsoft.com/office/officeart/2005/8/layout/matrix1"/>
    <dgm:cxn modelId="{67B5E1BD-FA1B-493F-AE4E-EE96CFC25E30}" type="presParOf" srcId="{0D450E8A-5974-4B3F-AB12-B78DEA50FE2D}" destId="{9248E491-DE44-41DD-92CC-BCA237DAAAEA}" srcOrd="1" destOrd="0" presId="urn:microsoft.com/office/officeart/2005/8/layout/matrix1"/>
    <dgm:cxn modelId="{C2455FAA-4424-4018-AB37-8209845E4A6C}" type="presParOf" srcId="{0D450E8A-5974-4B3F-AB12-B78DEA50FE2D}" destId="{9D7103A9-EEC6-4CBA-A58B-F0177777F807}" srcOrd="2" destOrd="0" presId="urn:microsoft.com/office/officeart/2005/8/layout/matrix1"/>
    <dgm:cxn modelId="{20FF2BB2-4B96-4503-A0E9-82483C2B5C38}" type="presParOf" srcId="{0D450E8A-5974-4B3F-AB12-B78DEA50FE2D}" destId="{952817F2-1457-4A3C-A20E-D9602F3C7F92}" srcOrd="3" destOrd="0" presId="urn:microsoft.com/office/officeart/2005/8/layout/matrix1"/>
    <dgm:cxn modelId="{7B67C95D-55AB-4548-AAD2-6C60AEFF6C16}" type="presParOf" srcId="{0D450E8A-5974-4B3F-AB12-B78DEA50FE2D}" destId="{F6E5494C-8024-44E0-9D35-39E2DDECAE76}" srcOrd="4" destOrd="0" presId="urn:microsoft.com/office/officeart/2005/8/layout/matrix1"/>
    <dgm:cxn modelId="{57BD6593-FF77-4394-B21A-57F2364667CC}" type="presParOf" srcId="{0D450E8A-5974-4B3F-AB12-B78DEA50FE2D}" destId="{BBE8A20D-EE22-44E4-9C24-9EFC4CA74888}" srcOrd="5" destOrd="0" presId="urn:microsoft.com/office/officeart/2005/8/layout/matrix1"/>
    <dgm:cxn modelId="{E3CF0964-5D2B-46E5-A2EF-C54944707183}" type="presParOf" srcId="{0D450E8A-5974-4B3F-AB12-B78DEA50FE2D}" destId="{5E77FA4F-9E84-430D-B015-63E33CB9F951}" srcOrd="6" destOrd="0" presId="urn:microsoft.com/office/officeart/2005/8/layout/matrix1"/>
    <dgm:cxn modelId="{22FB6036-4870-4BA4-AA37-5BE2571BCB02}" type="presParOf" srcId="{0D450E8A-5974-4B3F-AB12-B78DEA50FE2D}" destId="{1BEB652D-03CA-4BF7-B487-D67D1C6F7115}" srcOrd="7" destOrd="0" presId="urn:microsoft.com/office/officeart/2005/8/layout/matrix1"/>
    <dgm:cxn modelId="{54FF2709-F23A-4924-B095-9B7F56F350FD}" type="presParOf" srcId="{DE1341C1-2DC7-4930-92CB-6B60F82108B2}" destId="{2F0C40C6-0217-44F1-A093-8A28CDD6BDC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BEF7D-C83C-4AC7-B679-617AD35A7A7A}">
      <dsp:nvSpPr>
        <dsp:cNvPr id="0" name=""/>
        <dsp:cNvSpPr/>
      </dsp:nvSpPr>
      <dsp:spPr>
        <a:xfrm>
          <a:off x="4264575" y="1623499"/>
          <a:ext cx="3561449" cy="29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39"/>
              </a:lnTo>
              <a:lnTo>
                <a:pt x="3561449" y="199439"/>
              </a:lnTo>
              <a:lnTo>
                <a:pt x="3561449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7F1A8-B970-4D96-BC82-8FFF5637EE3C}">
      <dsp:nvSpPr>
        <dsp:cNvPr id="0" name=""/>
        <dsp:cNvSpPr/>
      </dsp:nvSpPr>
      <dsp:spPr>
        <a:xfrm>
          <a:off x="4264575" y="1623499"/>
          <a:ext cx="2048238" cy="29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39"/>
              </a:lnTo>
              <a:lnTo>
                <a:pt x="2048238" y="199439"/>
              </a:lnTo>
              <a:lnTo>
                <a:pt x="2048238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DCCBA-1FBE-4ED1-826F-E3F3A0BBD35F}">
      <dsp:nvSpPr>
        <dsp:cNvPr id="0" name=""/>
        <dsp:cNvSpPr/>
      </dsp:nvSpPr>
      <dsp:spPr>
        <a:xfrm>
          <a:off x="4264575" y="1623499"/>
          <a:ext cx="636822" cy="29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39"/>
              </a:lnTo>
              <a:lnTo>
                <a:pt x="636822" y="199439"/>
              </a:lnTo>
              <a:lnTo>
                <a:pt x="636822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81DDE-9FBD-423F-AA0C-F366484A5F11}">
      <dsp:nvSpPr>
        <dsp:cNvPr id="0" name=""/>
        <dsp:cNvSpPr/>
      </dsp:nvSpPr>
      <dsp:spPr>
        <a:xfrm>
          <a:off x="3425711" y="1623499"/>
          <a:ext cx="838864" cy="292660"/>
        </a:xfrm>
        <a:custGeom>
          <a:avLst/>
          <a:gdLst/>
          <a:ahLst/>
          <a:cxnLst/>
          <a:rect l="0" t="0" r="0" b="0"/>
          <a:pathLst>
            <a:path>
              <a:moveTo>
                <a:pt x="838864" y="0"/>
              </a:moveTo>
              <a:lnTo>
                <a:pt x="838864" y="199439"/>
              </a:lnTo>
              <a:lnTo>
                <a:pt x="0" y="199439"/>
              </a:lnTo>
              <a:lnTo>
                <a:pt x="0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5098-551B-477B-B3E2-9AD33A21F7C2}">
      <dsp:nvSpPr>
        <dsp:cNvPr id="0" name=""/>
        <dsp:cNvSpPr/>
      </dsp:nvSpPr>
      <dsp:spPr>
        <a:xfrm>
          <a:off x="1972811" y="1623499"/>
          <a:ext cx="2291764" cy="292660"/>
        </a:xfrm>
        <a:custGeom>
          <a:avLst/>
          <a:gdLst/>
          <a:ahLst/>
          <a:cxnLst/>
          <a:rect l="0" t="0" r="0" b="0"/>
          <a:pathLst>
            <a:path>
              <a:moveTo>
                <a:pt x="2291764" y="0"/>
              </a:moveTo>
              <a:lnTo>
                <a:pt x="2291764" y="199439"/>
              </a:lnTo>
              <a:lnTo>
                <a:pt x="0" y="199439"/>
              </a:lnTo>
              <a:lnTo>
                <a:pt x="0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C08A3-16CD-45F4-B778-2E645C754656}">
      <dsp:nvSpPr>
        <dsp:cNvPr id="0" name=""/>
        <dsp:cNvSpPr/>
      </dsp:nvSpPr>
      <dsp:spPr>
        <a:xfrm>
          <a:off x="589807" y="1623499"/>
          <a:ext cx="3674767" cy="292660"/>
        </a:xfrm>
        <a:custGeom>
          <a:avLst/>
          <a:gdLst/>
          <a:ahLst/>
          <a:cxnLst/>
          <a:rect l="0" t="0" r="0" b="0"/>
          <a:pathLst>
            <a:path>
              <a:moveTo>
                <a:pt x="3674767" y="0"/>
              </a:moveTo>
              <a:lnTo>
                <a:pt x="3674767" y="199439"/>
              </a:lnTo>
              <a:lnTo>
                <a:pt x="0" y="199439"/>
              </a:lnTo>
              <a:lnTo>
                <a:pt x="0" y="2926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14815-DCC7-4C36-B43F-491F91226BA0}">
      <dsp:nvSpPr>
        <dsp:cNvPr id="0" name=""/>
        <dsp:cNvSpPr/>
      </dsp:nvSpPr>
      <dsp:spPr>
        <a:xfrm>
          <a:off x="2548534" y="984509"/>
          <a:ext cx="3432081" cy="638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2A774-E08E-4924-B7BD-53839D67A36C}">
      <dsp:nvSpPr>
        <dsp:cNvPr id="0" name=""/>
        <dsp:cNvSpPr/>
      </dsp:nvSpPr>
      <dsp:spPr>
        <a:xfrm>
          <a:off x="2660343" y="1090728"/>
          <a:ext cx="3432081" cy="638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effectLst/>
            </a:rPr>
            <a:t>Автоматизация процесса проведения приемной кампании</a:t>
          </a:r>
          <a:endParaRPr lang="ru-RU" sz="1400" b="1" i="0" u="none" kern="1200" dirty="0">
            <a:effectLst/>
          </a:endParaRPr>
        </a:p>
      </dsp:txBody>
      <dsp:txXfrm>
        <a:off x="2679058" y="1109443"/>
        <a:ext cx="3394651" cy="601560"/>
      </dsp:txXfrm>
    </dsp:sp>
    <dsp:sp modelId="{784A02AC-0DB8-47AA-9E2D-091072A152BF}">
      <dsp:nvSpPr>
        <dsp:cNvPr id="0" name=""/>
        <dsp:cNvSpPr/>
      </dsp:nvSpPr>
      <dsp:spPr>
        <a:xfrm>
          <a:off x="4482" y="1916160"/>
          <a:ext cx="1170650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20E7CE-955A-4BE7-B470-98E573A081FC}">
      <dsp:nvSpPr>
        <dsp:cNvPr id="0" name=""/>
        <dsp:cNvSpPr/>
      </dsp:nvSpPr>
      <dsp:spPr>
        <a:xfrm>
          <a:off x="116292" y="2022378"/>
          <a:ext cx="1170650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Исключить человеческий фактор при подготовке документов</a:t>
          </a:r>
          <a:endParaRPr lang="ru-RU" sz="1200" b="1" i="0" u="none" kern="1200" dirty="0">
            <a:effectLst/>
          </a:endParaRPr>
        </a:p>
      </dsp:txBody>
      <dsp:txXfrm>
        <a:off x="150579" y="2056665"/>
        <a:ext cx="1102076" cy="1280934"/>
      </dsp:txXfrm>
    </dsp:sp>
    <dsp:sp modelId="{66F304C1-0C00-4F3A-B700-201626563A1A}">
      <dsp:nvSpPr>
        <dsp:cNvPr id="0" name=""/>
        <dsp:cNvSpPr/>
      </dsp:nvSpPr>
      <dsp:spPr>
        <a:xfrm>
          <a:off x="1398751" y="1916160"/>
          <a:ext cx="1148119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1733B-8906-4802-A730-6301DCA5A578}">
      <dsp:nvSpPr>
        <dsp:cNvPr id="0" name=""/>
        <dsp:cNvSpPr/>
      </dsp:nvSpPr>
      <dsp:spPr>
        <a:xfrm>
          <a:off x="1510560" y="2022378"/>
          <a:ext cx="1148119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Исключить двойной ввод данных по поступающим</a:t>
          </a:r>
          <a:endParaRPr lang="ru-RU" sz="1200" b="1" i="0" u="none" kern="1200" dirty="0">
            <a:effectLst/>
          </a:endParaRPr>
        </a:p>
      </dsp:txBody>
      <dsp:txXfrm>
        <a:off x="1544187" y="2056005"/>
        <a:ext cx="1080865" cy="1282254"/>
      </dsp:txXfrm>
    </dsp:sp>
    <dsp:sp modelId="{839FB728-3B25-4819-960D-C56B5FEFB9FD}">
      <dsp:nvSpPr>
        <dsp:cNvPr id="0" name=""/>
        <dsp:cNvSpPr/>
      </dsp:nvSpPr>
      <dsp:spPr>
        <a:xfrm>
          <a:off x="2770489" y="1916160"/>
          <a:ext cx="1310442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1D4C8-1BDD-4E5C-9F35-F8B996FDDDC5}">
      <dsp:nvSpPr>
        <dsp:cNvPr id="0" name=""/>
        <dsp:cNvSpPr/>
      </dsp:nvSpPr>
      <dsp:spPr>
        <a:xfrm>
          <a:off x="2882298" y="2022378"/>
          <a:ext cx="1310442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Автоматизировать передачу сведений в ФИС ГИА и приема</a:t>
          </a:r>
          <a:endParaRPr lang="ru-RU" sz="1200" b="1" i="0" u="none" kern="1200" dirty="0">
            <a:effectLst/>
          </a:endParaRPr>
        </a:p>
      </dsp:txBody>
      <dsp:txXfrm>
        <a:off x="2920680" y="2060760"/>
        <a:ext cx="1233678" cy="1272744"/>
      </dsp:txXfrm>
    </dsp:sp>
    <dsp:sp modelId="{A6E51C36-A675-407E-9B98-C4FD2168997A}">
      <dsp:nvSpPr>
        <dsp:cNvPr id="0" name=""/>
        <dsp:cNvSpPr/>
      </dsp:nvSpPr>
      <dsp:spPr>
        <a:xfrm>
          <a:off x="4304551" y="1916160"/>
          <a:ext cx="1193693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9E297-E35A-4489-94D4-BB950EA87372}">
      <dsp:nvSpPr>
        <dsp:cNvPr id="0" name=""/>
        <dsp:cNvSpPr/>
      </dsp:nvSpPr>
      <dsp:spPr>
        <a:xfrm>
          <a:off x="4416360" y="2022378"/>
          <a:ext cx="1193693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Консолидировать учет в единой АИС</a:t>
          </a:r>
          <a:endParaRPr lang="ru-RU" sz="1200" b="1" i="0" u="none" kern="1200" dirty="0">
            <a:effectLst/>
          </a:endParaRPr>
        </a:p>
      </dsp:txBody>
      <dsp:txXfrm>
        <a:off x="4451322" y="2057340"/>
        <a:ext cx="1123769" cy="1279584"/>
      </dsp:txXfrm>
    </dsp:sp>
    <dsp:sp modelId="{AE7CE7AC-8D74-4884-A0F8-CA0BD7CA111A}">
      <dsp:nvSpPr>
        <dsp:cNvPr id="0" name=""/>
        <dsp:cNvSpPr/>
      </dsp:nvSpPr>
      <dsp:spPr>
        <a:xfrm>
          <a:off x="5721863" y="1916160"/>
          <a:ext cx="1181900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BE983-6BAC-4770-8A77-B64FFABDBDF6}">
      <dsp:nvSpPr>
        <dsp:cNvPr id="0" name=""/>
        <dsp:cNvSpPr/>
      </dsp:nvSpPr>
      <dsp:spPr>
        <a:xfrm>
          <a:off x="5833672" y="2022378"/>
          <a:ext cx="1181900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Автоматизировать подготовку отчетности</a:t>
          </a:r>
          <a:endParaRPr lang="ru-RU" sz="1200" b="1" i="0" u="none" kern="1200" dirty="0">
            <a:effectLst/>
          </a:endParaRPr>
        </a:p>
      </dsp:txBody>
      <dsp:txXfrm>
        <a:off x="5868289" y="2056995"/>
        <a:ext cx="1112666" cy="1280274"/>
      </dsp:txXfrm>
    </dsp:sp>
    <dsp:sp modelId="{8F683DDF-E66A-43D8-B27A-E11E77042225}">
      <dsp:nvSpPr>
        <dsp:cNvPr id="0" name=""/>
        <dsp:cNvSpPr/>
      </dsp:nvSpPr>
      <dsp:spPr>
        <a:xfrm>
          <a:off x="7127382" y="1916160"/>
          <a:ext cx="1397285" cy="134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F4648-EC26-4242-B545-2545C87C3C13}">
      <dsp:nvSpPr>
        <dsp:cNvPr id="0" name=""/>
        <dsp:cNvSpPr/>
      </dsp:nvSpPr>
      <dsp:spPr>
        <a:xfrm>
          <a:off x="7239191" y="2022378"/>
          <a:ext cx="1397285" cy="134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effectLst/>
            </a:rPr>
            <a:t>Сократить разного рода издержки на проведение ПК</a:t>
          </a:r>
          <a:endParaRPr lang="ru-RU" sz="1200" b="1" i="0" u="none" kern="1200" dirty="0">
            <a:effectLst/>
          </a:endParaRPr>
        </a:p>
      </dsp:txBody>
      <dsp:txXfrm>
        <a:off x="7278717" y="2061904"/>
        <a:ext cx="1318233" cy="1270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80EA8-67AA-4903-BF59-BDF26FFF1F51}">
      <dsp:nvSpPr>
        <dsp:cNvPr id="0" name=""/>
        <dsp:cNvSpPr/>
      </dsp:nvSpPr>
      <dsp:spPr>
        <a:xfrm>
          <a:off x="0" y="169222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Настройка приемной кампании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198493"/>
        <a:ext cx="7718396" cy="541083"/>
      </dsp:txXfrm>
    </dsp:sp>
    <dsp:sp modelId="{2E45C34A-9377-4DDA-A681-D510F64D4275}">
      <dsp:nvSpPr>
        <dsp:cNvPr id="0" name=""/>
        <dsp:cNvSpPr/>
      </dsp:nvSpPr>
      <dsp:spPr>
        <a:xfrm>
          <a:off x="0" y="840847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515431"/>
                <a:satOff val="2020"/>
                <a:lumOff val="-10000"/>
                <a:alphaOff val="0"/>
                <a:tint val="50000"/>
                <a:satMod val="300000"/>
              </a:schemeClr>
            </a:gs>
            <a:gs pos="35000">
              <a:schemeClr val="accent5">
                <a:hueOff val="515431"/>
                <a:satOff val="2020"/>
                <a:lumOff val="-10000"/>
                <a:alphaOff val="0"/>
                <a:tint val="37000"/>
                <a:satMod val="300000"/>
              </a:schemeClr>
            </a:gs>
            <a:gs pos="100000">
              <a:schemeClr val="accent5">
                <a:hueOff val="515431"/>
                <a:satOff val="2020"/>
                <a:lumOff val="-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Прием, печать и обработка документов абитуриентов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870118"/>
        <a:ext cx="7718396" cy="541083"/>
      </dsp:txXfrm>
    </dsp:sp>
    <dsp:sp modelId="{761B684B-C094-4223-A427-9FE2AA6CC5C5}">
      <dsp:nvSpPr>
        <dsp:cNvPr id="0" name=""/>
        <dsp:cNvSpPr/>
      </dsp:nvSpPr>
      <dsp:spPr>
        <a:xfrm>
          <a:off x="0" y="1512472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1030861"/>
                <a:satOff val="4040"/>
                <a:lumOff val="-20000"/>
                <a:alphaOff val="0"/>
                <a:tint val="50000"/>
                <a:satMod val="300000"/>
              </a:schemeClr>
            </a:gs>
            <a:gs pos="35000">
              <a:schemeClr val="accent5">
                <a:hueOff val="1030861"/>
                <a:satOff val="4040"/>
                <a:lumOff val="-20000"/>
                <a:alphaOff val="0"/>
                <a:tint val="37000"/>
                <a:satMod val="300000"/>
              </a:schemeClr>
            </a:gs>
            <a:gs pos="100000">
              <a:schemeClr val="accent5">
                <a:hueOff val="1030861"/>
                <a:satOff val="4040"/>
                <a:lumOff val="-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Проведение внутренних вступительных испытаний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1541743"/>
        <a:ext cx="7718396" cy="541083"/>
      </dsp:txXfrm>
    </dsp:sp>
    <dsp:sp modelId="{300183FD-1734-45EC-9DC3-9192DB06E0C9}">
      <dsp:nvSpPr>
        <dsp:cNvPr id="0" name=""/>
        <dsp:cNvSpPr/>
      </dsp:nvSpPr>
      <dsp:spPr>
        <a:xfrm>
          <a:off x="0" y="2184097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1546291"/>
                <a:satOff val="6060"/>
                <a:lumOff val="-30000"/>
                <a:alphaOff val="0"/>
                <a:tint val="50000"/>
                <a:satMod val="300000"/>
              </a:schemeClr>
            </a:gs>
            <a:gs pos="35000">
              <a:schemeClr val="accent5">
                <a:hueOff val="1546291"/>
                <a:satOff val="6060"/>
                <a:lumOff val="-30000"/>
                <a:alphaOff val="0"/>
                <a:tint val="37000"/>
                <a:satMod val="300000"/>
              </a:schemeClr>
            </a:gs>
            <a:gs pos="100000">
              <a:schemeClr val="accent5">
                <a:hueOff val="1546291"/>
                <a:satOff val="6060"/>
                <a:lumOff val="-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Проверка свидетельств ЕГЭ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2213368"/>
        <a:ext cx="7718396" cy="541083"/>
      </dsp:txXfrm>
    </dsp:sp>
    <dsp:sp modelId="{79962DAA-D42D-4FFB-8DE3-52D2F672092C}">
      <dsp:nvSpPr>
        <dsp:cNvPr id="0" name=""/>
        <dsp:cNvSpPr/>
      </dsp:nvSpPr>
      <dsp:spPr>
        <a:xfrm>
          <a:off x="0" y="2855722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2061722"/>
                <a:satOff val="8080"/>
                <a:lumOff val="-40000"/>
                <a:alphaOff val="0"/>
                <a:tint val="50000"/>
                <a:satMod val="300000"/>
              </a:schemeClr>
            </a:gs>
            <a:gs pos="35000">
              <a:schemeClr val="accent5">
                <a:hueOff val="2061722"/>
                <a:satOff val="8080"/>
                <a:lumOff val="-40000"/>
                <a:alphaOff val="0"/>
                <a:tint val="37000"/>
                <a:satMod val="300000"/>
              </a:schemeClr>
            </a:gs>
            <a:gs pos="100000">
              <a:schemeClr val="accent5">
                <a:hueOff val="2061722"/>
                <a:satOff val="8080"/>
                <a:lumOff val="-4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Формирование внутренней и внешней отчетности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2884993"/>
        <a:ext cx="7718396" cy="541083"/>
      </dsp:txXfrm>
    </dsp:sp>
    <dsp:sp modelId="{94CD9931-D21B-48D0-9A13-C02E2D289A5B}">
      <dsp:nvSpPr>
        <dsp:cNvPr id="0" name=""/>
        <dsp:cNvSpPr/>
      </dsp:nvSpPr>
      <dsp:spPr>
        <a:xfrm>
          <a:off x="0" y="3527347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2577152"/>
                <a:satOff val="10100"/>
                <a:lumOff val="-50000"/>
                <a:alphaOff val="0"/>
                <a:tint val="50000"/>
                <a:satMod val="300000"/>
              </a:schemeClr>
            </a:gs>
            <a:gs pos="35000">
              <a:schemeClr val="accent5">
                <a:hueOff val="2577152"/>
                <a:satOff val="10100"/>
                <a:lumOff val="-50000"/>
                <a:alphaOff val="0"/>
                <a:tint val="37000"/>
                <a:satMod val="300000"/>
              </a:schemeClr>
            </a:gs>
            <a:gs pos="100000">
              <a:schemeClr val="accent5">
                <a:hueOff val="2577152"/>
                <a:satOff val="10100"/>
                <a:lumOff val="-5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Подготовка приказов на зачисление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3556618"/>
        <a:ext cx="7718396" cy="541083"/>
      </dsp:txXfrm>
    </dsp:sp>
    <dsp:sp modelId="{662A97B3-33E5-4F3C-84E1-D5B910DE2004}">
      <dsp:nvSpPr>
        <dsp:cNvPr id="0" name=""/>
        <dsp:cNvSpPr/>
      </dsp:nvSpPr>
      <dsp:spPr>
        <a:xfrm>
          <a:off x="0" y="4198972"/>
          <a:ext cx="7776938" cy="599625"/>
        </a:xfrm>
        <a:prstGeom prst="roundRect">
          <a:avLst/>
        </a:prstGeom>
        <a:gradFill rotWithShape="0">
          <a:gsLst>
            <a:gs pos="0">
              <a:schemeClr val="accent5">
                <a:hueOff val="3092583"/>
                <a:satOff val="12120"/>
                <a:lumOff val="-60000"/>
                <a:alphaOff val="0"/>
                <a:tint val="50000"/>
                <a:satMod val="300000"/>
              </a:schemeClr>
            </a:gs>
            <a:gs pos="35000">
              <a:schemeClr val="accent5">
                <a:hueOff val="3092583"/>
                <a:satOff val="12120"/>
                <a:lumOff val="-60000"/>
                <a:alphaOff val="0"/>
                <a:tint val="37000"/>
                <a:satMod val="300000"/>
              </a:schemeClr>
            </a:gs>
            <a:gs pos="100000">
              <a:schemeClr val="accent5">
                <a:hueOff val="3092583"/>
                <a:satOff val="12120"/>
                <a:lumOff val="-6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Выгрузка сведений в ФИС ГИА и приема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71" y="4228243"/>
        <a:ext cx="7718396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C5410-A516-46AE-86E2-E86DFEDFC35E}">
      <dsp:nvSpPr>
        <dsp:cNvPr id="0" name=""/>
        <dsp:cNvSpPr/>
      </dsp:nvSpPr>
      <dsp:spPr>
        <a:xfrm>
          <a:off x="793916" y="149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Выполнено </a:t>
          </a:r>
          <a:r>
            <a:rPr lang="ru-RU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предпроектное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обследование, согласовано ТЗ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368" y="33947"/>
        <a:ext cx="1781756" cy="1043092"/>
      </dsp:txXfrm>
    </dsp:sp>
    <dsp:sp modelId="{C3E47885-09DB-4637-9AAE-3D3B9BFFCA67}">
      <dsp:nvSpPr>
        <dsp:cNvPr id="0" name=""/>
        <dsp:cNvSpPr/>
      </dsp:nvSpPr>
      <dsp:spPr>
        <a:xfrm>
          <a:off x="2803082" y="32650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3082" y="418102"/>
        <a:ext cx="274044" cy="274783"/>
      </dsp:txXfrm>
    </dsp:sp>
    <dsp:sp modelId="{B030247E-4192-4AA1-9D3B-50D8AD862FB5}">
      <dsp:nvSpPr>
        <dsp:cNvPr id="0" name=""/>
        <dsp:cNvSpPr/>
      </dsp:nvSpPr>
      <dsp:spPr>
        <a:xfrm>
          <a:off x="3379240" y="149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Платформа и конфигурация «1С:Университет ПРОФ» обновлены до актуального релиза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1692" y="33947"/>
        <a:ext cx="1781756" cy="1043092"/>
      </dsp:txXfrm>
    </dsp:sp>
    <dsp:sp modelId="{EF9F4FC0-F507-4364-BCD5-8B18D18C29C7}">
      <dsp:nvSpPr>
        <dsp:cNvPr id="0" name=""/>
        <dsp:cNvSpPr/>
      </dsp:nvSpPr>
      <dsp:spPr>
        <a:xfrm>
          <a:off x="5388407" y="32650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8407" y="418102"/>
        <a:ext cx="274044" cy="274783"/>
      </dsp:txXfrm>
    </dsp:sp>
    <dsp:sp modelId="{4E117B61-4FD4-4254-B310-2D49A1CF3272}">
      <dsp:nvSpPr>
        <dsp:cNvPr id="0" name=""/>
        <dsp:cNvSpPr/>
      </dsp:nvSpPr>
      <dsp:spPr>
        <a:xfrm>
          <a:off x="5964565" y="149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Настроены роли и интерфейс пользователей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7017" y="33947"/>
        <a:ext cx="1781756" cy="1043092"/>
      </dsp:txXfrm>
    </dsp:sp>
    <dsp:sp modelId="{1372A283-4602-4D56-909C-A12CCCFF10B1}">
      <dsp:nvSpPr>
        <dsp:cNvPr id="0" name=""/>
        <dsp:cNvSpPr/>
      </dsp:nvSpPr>
      <dsp:spPr>
        <a:xfrm rot="5400000">
          <a:off x="6692149" y="123875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750504" y="1271998"/>
        <a:ext cx="274783" cy="274044"/>
      </dsp:txXfrm>
    </dsp:sp>
    <dsp:sp modelId="{65AE3719-FDE7-47D6-8616-EE0F87E6EDBB}">
      <dsp:nvSpPr>
        <dsp:cNvPr id="0" name=""/>
        <dsp:cNvSpPr/>
      </dsp:nvSpPr>
      <dsp:spPr>
        <a:xfrm>
          <a:off x="5964565" y="184815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Заполнена первичная НСИ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7017" y="1880607"/>
        <a:ext cx="1781756" cy="1043092"/>
      </dsp:txXfrm>
    </dsp:sp>
    <dsp:sp modelId="{3740FB2B-0C54-4D34-B57B-49E727357193}">
      <dsp:nvSpPr>
        <dsp:cNvPr id="0" name=""/>
        <dsp:cNvSpPr/>
      </dsp:nvSpPr>
      <dsp:spPr>
        <a:xfrm rot="10800000">
          <a:off x="5410567" y="217316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28014" y="2264762"/>
        <a:ext cx="274044" cy="274783"/>
      </dsp:txXfrm>
    </dsp:sp>
    <dsp:sp modelId="{6326D5BE-A660-45DD-A4AB-6A345F141909}">
      <dsp:nvSpPr>
        <dsp:cNvPr id="0" name=""/>
        <dsp:cNvSpPr/>
      </dsp:nvSpPr>
      <dsp:spPr>
        <a:xfrm>
          <a:off x="3379240" y="184815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Настроено взаимодействие с ФИС ГИА и приема, произведена выгрузка сведений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1692" y="1880607"/>
        <a:ext cx="1781756" cy="1043092"/>
      </dsp:txXfrm>
    </dsp:sp>
    <dsp:sp modelId="{341F2FE3-9DF6-46FD-B938-5227A1826E2E}">
      <dsp:nvSpPr>
        <dsp:cNvPr id="0" name=""/>
        <dsp:cNvSpPr/>
      </dsp:nvSpPr>
      <dsp:spPr>
        <a:xfrm rot="10800000">
          <a:off x="2825242" y="217316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42689" y="2264762"/>
        <a:ext cx="274044" cy="274783"/>
      </dsp:txXfrm>
    </dsp:sp>
    <dsp:sp modelId="{9AA022A4-B1AA-4090-978A-931863D073FA}">
      <dsp:nvSpPr>
        <dsp:cNvPr id="0" name=""/>
        <dsp:cNvSpPr/>
      </dsp:nvSpPr>
      <dsp:spPr>
        <a:xfrm>
          <a:off x="793916" y="1848155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Выполнены необходимые доработки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368" y="1880607"/>
        <a:ext cx="1781756" cy="1043092"/>
      </dsp:txXfrm>
    </dsp:sp>
    <dsp:sp modelId="{0F47A343-1DCF-436E-B956-E0C1F30D0001}">
      <dsp:nvSpPr>
        <dsp:cNvPr id="0" name=""/>
        <dsp:cNvSpPr/>
      </dsp:nvSpPr>
      <dsp:spPr>
        <a:xfrm rot="5400000">
          <a:off x="1521500" y="308541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579855" y="3118658"/>
        <a:ext cx="274783" cy="274044"/>
      </dsp:txXfrm>
    </dsp:sp>
    <dsp:sp modelId="{86F85E30-2EAC-4AF1-9949-294F03557FF3}">
      <dsp:nvSpPr>
        <dsp:cNvPr id="0" name=""/>
        <dsp:cNvSpPr/>
      </dsp:nvSpPr>
      <dsp:spPr>
        <a:xfrm>
          <a:off x="793916" y="3694816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Проведено обучение сотрудников ПК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368" y="3727268"/>
        <a:ext cx="1781756" cy="1043092"/>
      </dsp:txXfrm>
    </dsp:sp>
    <dsp:sp modelId="{4DBAEF82-54EF-4ED6-AB96-A1EEE1EF48F0}">
      <dsp:nvSpPr>
        <dsp:cNvPr id="0" name=""/>
        <dsp:cNvSpPr/>
      </dsp:nvSpPr>
      <dsp:spPr>
        <a:xfrm>
          <a:off x="2803082" y="401982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3082" y="4111422"/>
        <a:ext cx="274044" cy="274783"/>
      </dsp:txXfrm>
    </dsp:sp>
    <dsp:sp modelId="{08C52E0F-56EC-40B0-863D-CFD2CD22C08A}">
      <dsp:nvSpPr>
        <dsp:cNvPr id="0" name=""/>
        <dsp:cNvSpPr/>
      </dsp:nvSpPr>
      <dsp:spPr>
        <a:xfrm>
          <a:off x="3379240" y="3694816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 Система запущена в рабочую эксплуатацию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1692" y="3727268"/>
        <a:ext cx="1781756" cy="1043092"/>
      </dsp:txXfrm>
    </dsp:sp>
    <dsp:sp modelId="{7C9CAC28-D844-4813-9434-88426BF247B7}">
      <dsp:nvSpPr>
        <dsp:cNvPr id="0" name=""/>
        <dsp:cNvSpPr/>
      </dsp:nvSpPr>
      <dsp:spPr>
        <a:xfrm>
          <a:off x="5388407" y="4019828"/>
          <a:ext cx="391491" cy="45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8407" y="4111422"/>
        <a:ext cx="274044" cy="274783"/>
      </dsp:txXfrm>
    </dsp:sp>
    <dsp:sp modelId="{0AA6F8A8-7532-455F-B92F-D3D1DF4CC69B}">
      <dsp:nvSpPr>
        <dsp:cNvPr id="0" name=""/>
        <dsp:cNvSpPr/>
      </dsp:nvSpPr>
      <dsp:spPr>
        <a:xfrm>
          <a:off x="5964565" y="3694816"/>
          <a:ext cx="1846660" cy="1107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Методическая и технологическая помощь в период проведения ПК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7017" y="3727268"/>
        <a:ext cx="1781756" cy="1043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57C38-5F62-48F5-BBF4-73815A80E35D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учебных поручений преподавателей: планирование и фактический учет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048000" cy="1524000"/>
      </dsp:txXfrm>
    </dsp:sp>
    <dsp:sp modelId="{9D7103A9-EEC6-4CBA-A58B-F0177777F80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Учет контингента обучающихся: движение, успеваемость, расписание, выпуск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0" y="0"/>
        <a:ext cx="3048000" cy="1524000"/>
      </dsp:txXfrm>
    </dsp:sp>
    <dsp:sp modelId="{F6E5494C-8024-44E0-9D35-39E2DDECAE7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Личные кабинеты студента и преподавателя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539999"/>
        <a:ext cx="3048000" cy="1524000"/>
      </dsp:txXfrm>
    </dsp:sp>
    <dsp:sp modelId="{5E77FA4F-9E84-430D-B015-63E33CB9F95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Интеграция с существующими АИС вуза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48000" y="2539999"/>
        <a:ext cx="3048000" cy="1524000"/>
      </dsp:txXfrm>
    </dsp:sp>
    <dsp:sp modelId="{2F0C40C6-0217-44F1-A093-8A28CDD6BDC4}">
      <dsp:nvSpPr>
        <dsp:cNvPr id="0" name=""/>
        <dsp:cNvSpPr/>
      </dsp:nvSpPr>
      <dsp:spPr>
        <a:xfrm>
          <a:off x="1728191" y="1523999"/>
          <a:ext cx="2639616" cy="1016000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1С:Университет ПРОФ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7788" y="1573596"/>
        <a:ext cx="2540422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E6BCEBB-C03A-4700-9048-FEF984BAF0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7D2C4107-6076-49F3-8E97-C9CAEEE2BE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CB71ED86-AC08-4E76-86D4-789FC96D63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74FE942F-3C00-4324-89A7-12AACEBEFD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7E1A259-8116-4789-B4F6-A0803E3F4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0269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81B687F-1C62-48F0-9438-8D2358A4FD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0B48D15-A70B-4F7C-BC2B-A2F4C5D564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4695F60E-8F69-404E-95DB-505C6BA923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2C2CCD58-B8A0-45E4-AFB5-9B15AF3C58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8C024CD7-AAB1-46F4-865F-B4AEEE0992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C264CFE8-7029-4E87-A4F4-ED61CBD20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D24F46C-D819-4A9B-9C80-276050ADA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24281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E7674471-CC00-4FB8-AAAC-4B64D83E1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A50AA-9CD6-4B34-A8C9-F4B201C7424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9B6F48AC-D4C1-4C5C-BAD5-DAFCD41D8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9C20AA9D-E439-42FC-B23E-7823FF875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Приветственное</a:t>
            </a:r>
            <a:r>
              <a:rPr lang="ru-RU" altLang="ru-RU" baseline="0" dirty="0" smtClean="0"/>
              <a:t> слово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30980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5463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518C-287D-406C-8DB1-F6D9FEB5A12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9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xmlns="" id="{D9CF5FB5-8FBC-4744-BFE2-797B97E963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xmlns="" id="{5983B407-00C2-423B-8404-485D10A08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/>
                <a:cs typeface="Times New Roman"/>
              </a:rPr>
              <a:t>Кратко рассказать об истории вуза и его текущем состоянии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xmlns="" id="{28F1E5E9-81E3-4084-B038-D1D72BA67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CD088D-50B5-40B4-9449-F9F98FF43AFD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04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Обозначить ключевые проблемы,</a:t>
            </a:r>
            <a:r>
              <a:rPr lang="ru-RU" baseline="0" dirty="0" smtClean="0"/>
              <a:t> которые присутствовали до автоматизации. Привести пример, «как было до». Все это послужило предпосылками для внедрения единой автоматизированной информационной системы.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550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981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Перечень</a:t>
            </a:r>
            <a:r>
              <a:rPr lang="ru-RU" baseline="0" dirty="0" smtClean="0"/>
              <a:t> автоматизируемых процессов в 1С:Университет ПРОФ.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0096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ООО «Центр информационных технологий в образовании»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(ЦИТО) занимается комплексной автоматизацией деятельности высших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учебных заведений, входит в состав ГК «Промавтоматика» - одной из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ведущих фирм города Рязани, входящих в систему «1С:Франчайзинг».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Специалисты ООО «ЦИТО» имеют практический опыт в сфере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автоматизации высших учебных заведений.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ООО «ЦИТО» специализируется на внедрении и сопровождении программного решения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«1С:Университет» версии Стандарт и ПРОФ для комплексной автоматизации вуза в сферах: приемная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кампания, передача данных в ФИС ГИА, планирование учебного процесса, управление контингентом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студентов, управление научной деятельностью, аспирантура ... и др.; интеграция «1С:Университет» со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сторонними системами (1С:ЗиКБУ, 1С:БГУ, LMS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Moodle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СКУД «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PERCo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др.)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Преимуществами работы с ООО «Центр информационных технологий в образовании» являются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большой практический опыт работы по автоматизации вузов, приемлемая стоимость работ, качество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работ, высокая квалификация специалистов, бонусные программы (бесплатные курсы по обучению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сотрудников, бесплатная методическая помощь и поддержка на начальном этапе работы),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различных вариантов сотрудничества.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создания единого информационного пространства для эффективной работы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образовательного учреждения ООО «Центр информационных технологий в образовании»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Комплексную автоматизацию на базе программного продукта «1С:Университет ПРОФ»: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приемная комиссия, передача сведений в ФИС ГИА, планирование учебного процесса,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контингентом студентов, управление научной и инновационной деятельностью,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балльно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-рейтинговая система, адаптация печатных форм и отчетов, изменение типового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функционала согласно требованиям вуза и др.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Автоматизированный импорт в «1С:Университет ПРОФ» существующих данных из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используемых в вузе информационных систем (ИС).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автоматизированного взаимодействия «1С:Университет ПРОФ» со сторонними ИС: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прикладные решения на платформе «1С:Предприятие» (1С:Бухгалтерия государственного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учреждения, «1С:Зарплата и кадры бюджетного учреждения» и др.);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система контроля и управления доступом (СКУД) «PERCO»;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сайт государственных закупок http://zakupki.gov.ru/;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система управления обучением (LMS) «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Moodle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портал образовательного учреждения;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сотрудников.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Техническое сопровождение и консалтинг.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90B41-442F-4DDB-8D35-A2D499720C4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55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1667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019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F46C-D819-4A9B-9C80-276050ADAC98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0612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>
            <a:extLst>
              <a:ext uri="{FF2B5EF4-FFF2-40B4-BE49-F238E27FC236}">
                <a16:creationId xmlns:a16="http://schemas.microsoft.com/office/drawing/2014/main" xmlns="" id="{348704E2-680C-47DF-9B07-152644D3E4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>
            <a:extLst>
              <a:ext uri="{FF2B5EF4-FFF2-40B4-BE49-F238E27FC236}">
                <a16:creationId xmlns:a16="http://schemas.microsoft.com/office/drawing/2014/main" xmlns="" id="{1F04B5AA-AB9F-4FB0-A369-41BF4BCDB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652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30CF1CD-22DE-432D-A920-66AB6F1C9E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2DDC-A4C6-412E-B681-57B2E8C4F6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254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52400"/>
            <a:ext cx="2159000" cy="47164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29363" cy="4716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D463A5C-E5FF-4669-90EB-FA1F8CE110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3173-FA1B-4BD3-873C-B6673C1D4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476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957EBB7-050A-48EF-9795-9B2CFBAD74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9903F-C5A3-48E3-9616-BBE63E33F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490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D95429B-E3A6-43B8-8C9E-0FDDC594FC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528D5-86ED-4D85-9094-9985EE17A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9950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433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7002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D2274E8-E0EC-40BB-9579-F21004FADB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34E0C-CEBD-447A-BB52-9A5E0105E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685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D54C3A-D877-49ED-B9DE-A57954C704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84E63-5550-407C-8A24-26E7A5F03A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6198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E749A80-C8E1-44DB-ABCE-104F3246E2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EDBBB-8C84-423E-8D28-B5D6184773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3160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82207F04-FAA4-41F7-9D29-ED14B79388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A2332-5040-412C-A0FB-8CBA12A2E5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9799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D4DB47B-185F-42A2-869C-EE174C5B14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EED45-F4ED-4F72-B119-8FB9A36434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79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D2B63EE-9045-4413-A23E-08BCFC809E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14D7F-AC8A-4075-BF19-D5ABC707C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805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>
            <a:extLst>
              <a:ext uri="{FF2B5EF4-FFF2-40B4-BE49-F238E27FC236}">
                <a16:creationId xmlns:a16="http://schemas.microsoft.com/office/drawing/2014/main" xmlns="" id="{5E06ACE3-F983-4FE5-8416-96677D51404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1032" name="Line 2">
              <a:extLst>
                <a:ext uri="{FF2B5EF4-FFF2-40B4-BE49-F238E27FC236}">
                  <a16:creationId xmlns:a16="http://schemas.microsoft.com/office/drawing/2014/main" xmlns="" id="{246C1130-55FB-4339-AE16-44D2459F417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3" name="Line 10">
              <a:extLst>
                <a:ext uri="{FF2B5EF4-FFF2-40B4-BE49-F238E27FC236}">
                  <a16:creationId xmlns:a16="http://schemas.microsoft.com/office/drawing/2014/main" xmlns="" id="{B8E93B44-E869-4B1E-AC97-C27045CF925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1">
              <a:extLst>
                <a:ext uri="{FF2B5EF4-FFF2-40B4-BE49-F238E27FC236}">
                  <a16:creationId xmlns:a16="http://schemas.microsoft.com/office/drawing/2014/main" xmlns="" id="{F825BE27-9CBB-426F-9D4D-CF224CC3E42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2D67E87-B21D-4437-A1D7-FBC5DA24A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407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B7223CB-E723-4F56-AFD4-0069CE864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52400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54086" name="Rectangle 6">
            <a:extLst>
              <a:ext uri="{FF2B5EF4-FFF2-40B4-BE49-F238E27FC236}">
                <a16:creationId xmlns:a16="http://schemas.microsoft.com/office/drawing/2014/main" xmlns="" id="{3A21713F-4706-4A84-89FC-0BF65DF11F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45238"/>
            <a:ext cx="571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>
                <a:solidFill>
                  <a:srgbClr val="292929"/>
                </a:solidFill>
              </a:defRPr>
            </a:lvl1pPr>
          </a:lstStyle>
          <a:p>
            <a:fld id="{5C85E911-F006-4192-8A29-BF1616B821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xmlns="" id="{1678E299-17E4-4798-9CDF-1E23CA4B7C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1" name="Picture 24" descr="Layer 2">
            <a:extLst>
              <a:ext uri="{FF2B5EF4-FFF2-40B4-BE49-F238E27FC236}">
                <a16:creationId xmlns:a16="http://schemas.microsoft.com/office/drawing/2014/main" xmlns="" id="{8E010B91-1F1A-4B96-B08A-00EDCFBB6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800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pakin@rsu.edu.r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>
            <a:extLst>
              <a:ext uri="{FF2B5EF4-FFF2-40B4-BE49-F238E27FC236}">
                <a16:creationId xmlns:a16="http://schemas.microsoft.com/office/drawing/2014/main" xmlns="" id="{973D1483-209C-4AA1-8246-344713E7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5" name="Rectangle 11">
            <a:extLst>
              <a:ext uri="{FF2B5EF4-FFF2-40B4-BE49-F238E27FC236}">
                <a16:creationId xmlns:a16="http://schemas.microsoft.com/office/drawing/2014/main" xmlns="" id="{549ED703-A425-4507-A904-E9ED9EE748E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021526" y="504774"/>
            <a:ext cx="5727545" cy="823911"/>
          </a:xfrm>
          <a:noFill/>
        </p:spPr>
        <p:txBody>
          <a:bodyPr/>
          <a:lstStyle/>
          <a:p>
            <a:pPr algn="r" eaLnBrk="1" hangingPunct="1"/>
            <a:r>
              <a:rPr lang="ru-RU" altLang="ru-RU" sz="1600" dirty="0">
                <a:latin typeface="Calibri"/>
                <a:cs typeface="Calibri"/>
              </a:rPr>
              <a:t>XIX международная научно-практическая конференция</a:t>
            </a:r>
            <a:br>
              <a:rPr lang="ru-RU" altLang="ru-RU" sz="1600" dirty="0">
                <a:latin typeface="Calibri"/>
                <a:cs typeface="Calibri"/>
              </a:rPr>
            </a:br>
            <a:r>
              <a:rPr lang="ru-RU" altLang="ru-RU" sz="1600" dirty="0">
                <a:latin typeface="Calibri"/>
                <a:cs typeface="Calibri"/>
              </a:rPr>
              <a:t/>
            </a:r>
            <a:br>
              <a:rPr lang="ru-RU" altLang="ru-RU" sz="1600" dirty="0">
                <a:latin typeface="Calibri"/>
                <a:cs typeface="Calibri"/>
              </a:rPr>
            </a:br>
            <a:r>
              <a:rPr lang="ru-RU" altLang="ru-RU" sz="1600" dirty="0">
                <a:latin typeface="Calibri"/>
                <a:cs typeface="Calibri"/>
              </a:rPr>
              <a:t>НОВЫЕ ИНФОРМАЦИОННЫЕ ТЕХНОЛОГИИ В ОБРАЗОВАНИИ</a:t>
            </a:r>
            <a:endParaRPr lang="ru-RU" sz="1600">
              <a:latin typeface="Calibri"/>
              <a:cs typeface="Calibri"/>
            </a:endParaRPr>
          </a:p>
        </p:txBody>
      </p:sp>
      <p:sp>
        <p:nvSpPr>
          <p:cNvPr id="3076" name="AutoShape 12">
            <a:extLst>
              <a:ext uri="{FF2B5EF4-FFF2-40B4-BE49-F238E27FC236}">
                <a16:creationId xmlns:a16="http://schemas.microsoft.com/office/drawing/2014/main" xmlns="" id="{11CA957C-9A85-4244-80CC-F092B679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7" name="Rectangle 16">
            <a:extLst>
              <a:ext uri="{FF2B5EF4-FFF2-40B4-BE49-F238E27FC236}">
                <a16:creationId xmlns:a16="http://schemas.microsoft.com/office/drawing/2014/main" xmlns="" id="{D26C12D9-3D9D-45D0-B6B4-AC92FAB6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26" y="2132729"/>
            <a:ext cx="6014970" cy="213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rgbClr val="292929"/>
                </a:solidFill>
                <a:latin typeface="Calibri"/>
                <a:cs typeface="Calibri"/>
              </a:rPr>
              <a:t>Опыт автоматизации приемной комиссии в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3600" dirty="0">
                <a:solidFill>
                  <a:srgbClr val="292929"/>
                </a:solidFill>
                <a:latin typeface="Calibri"/>
                <a:cs typeface="Calibri"/>
              </a:rPr>
              <a:t>МГАХИ им. В.И. Сурикова</a:t>
            </a:r>
          </a:p>
        </p:txBody>
      </p:sp>
      <p:sp>
        <p:nvSpPr>
          <p:cNvPr id="3078" name="Rectangle 17">
            <a:extLst>
              <a:ext uri="{FF2B5EF4-FFF2-40B4-BE49-F238E27FC236}">
                <a16:creationId xmlns:a16="http://schemas.microsoft.com/office/drawing/2014/main" xmlns="" id="{CC06FB12-8EE9-4337-9684-A5D8392C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222" y="96735"/>
            <a:ext cx="2986943" cy="4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b="0" dirty="0">
                <a:solidFill>
                  <a:srgbClr val="292929"/>
                </a:solidFill>
                <a:latin typeface="Calibri"/>
                <a:cs typeface="Calibri"/>
              </a:rPr>
              <a:t>29-30 </a:t>
            </a:r>
            <a:r>
              <a:rPr lang="ru-RU" altLang="ru-RU" b="0" dirty="0">
                <a:solidFill>
                  <a:srgbClr val="292929"/>
                </a:solidFill>
                <a:latin typeface="Calibri"/>
                <a:cs typeface="Calibri"/>
              </a:rPr>
              <a:t>января</a:t>
            </a:r>
            <a:r>
              <a:rPr lang="en-US" altLang="ru-RU" b="0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ru-RU" altLang="ru-RU" b="0" dirty="0">
                <a:solidFill>
                  <a:srgbClr val="292929"/>
                </a:solidFill>
                <a:latin typeface="Calibri"/>
                <a:cs typeface="Calibri"/>
              </a:rPr>
              <a:t>201</a:t>
            </a:r>
            <a:r>
              <a:rPr lang="en-US" altLang="ru-RU" b="0" dirty="0">
                <a:solidFill>
                  <a:srgbClr val="292929"/>
                </a:solidFill>
                <a:latin typeface="Calibri"/>
                <a:cs typeface="Calibri"/>
              </a:rPr>
              <a:t>9</a:t>
            </a:r>
            <a:r>
              <a:rPr lang="ru-RU" altLang="ru-RU" b="0" dirty="0">
                <a:solidFill>
                  <a:srgbClr val="292929"/>
                </a:solidFill>
                <a:latin typeface="Calibri"/>
                <a:cs typeface="Calibri"/>
              </a:rPr>
              <a:t> г.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079" name="Rectangle 20">
            <a:extLst>
              <a:ext uri="{FF2B5EF4-FFF2-40B4-BE49-F238E27FC236}">
                <a16:creationId xmlns:a16="http://schemas.microsoft.com/office/drawing/2014/main" xmlns="" id="{EAA09686-A0A1-47AA-A168-4946AC43567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392488" y="5265738"/>
            <a:ext cx="4779962" cy="657123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ru-RU" alt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Никулина Елена </a:t>
            </a:r>
            <a:r>
              <a:rPr lang="ru-RU" altLang="ru-RU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Евгеньевна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Перспективы развития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10</a:t>
            </a:fld>
            <a:endParaRPr lang="ru-RU" alt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076625421"/>
              </p:ext>
            </p:extLst>
          </p:nvPr>
        </p:nvGraphicFramePr>
        <p:xfrm>
          <a:off x="151166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59" y="4827722"/>
            <a:ext cx="3605166" cy="2030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394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Спасибо за внимание!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79608" y="1628800"/>
            <a:ext cx="55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5B0917"/>
                </a:solidFill>
              </a:rPr>
              <a:t>Никулина Елена </a:t>
            </a:r>
            <a:endParaRPr lang="en-US" sz="1600" b="1" dirty="0" smtClean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5B0917"/>
                </a:solidFill>
              </a:rPr>
              <a:t>СЕКРЕТАРЬ РЕКТОРА, СЕКРЕТАРЬ ПРИЕМНОЙ КОМИССИИ</a:t>
            </a:r>
            <a:endParaRPr lang="en-US" sz="1400" dirty="0" smtClean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5B0917"/>
                </a:solidFill>
              </a:rPr>
              <a:t>Тел.: +7(495)912-39-32; +7(963)611-00-72</a:t>
            </a:r>
            <a:endParaRPr lang="ru-RU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B0917"/>
                </a:solidFill>
              </a:rPr>
              <a:t>E-mail</a:t>
            </a:r>
            <a:r>
              <a:rPr lang="en-US" sz="1600" b="1" dirty="0" smtClean="0">
                <a:solidFill>
                  <a:srgbClr val="5B0917"/>
                </a:solidFill>
              </a:rPr>
              <a:t>:</a:t>
            </a:r>
            <a:r>
              <a:rPr lang="ru-RU" sz="1600" b="1" dirty="0" smtClean="0">
                <a:solidFill>
                  <a:srgbClr val="5B0917"/>
                </a:solidFill>
              </a:rPr>
              <a:t> </a:t>
            </a:r>
            <a:r>
              <a:rPr lang="en-US" sz="1600" dirty="0" smtClean="0"/>
              <a:t>mgahi-surikov@yandex.ru</a:t>
            </a:r>
            <a:endParaRPr lang="en-US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5B0917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99802"/>
            <a:ext cx="2658769" cy="15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99802"/>
            <a:ext cx="1771860" cy="1777238"/>
          </a:xfrm>
          <a:prstGeom prst="rect">
            <a:avLst/>
          </a:prstGeom>
        </p:spPr>
      </p:pic>
      <p:pic>
        <p:nvPicPr>
          <p:cNvPr id="11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F8CC6E3-CE8E-4EE2-BBB3-419F59064B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628800"/>
            <a:ext cx="1944216" cy="194421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383868" y="4099802"/>
            <a:ext cx="55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B0917"/>
                </a:solidFill>
              </a:rPr>
              <a:t>Дмитрий Пакин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B0917"/>
                </a:solidFill>
              </a:rPr>
              <a:t>Технический директор</a:t>
            </a:r>
            <a:endParaRPr lang="en-US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5B0917"/>
                </a:solidFill>
              </a:rPr>
              <a:t>Тел.: +</a:t>
            </a:r>
            <a:r>
              <a:rPr lang="ru-RU" sz="1600" b="1" dirty="0" smtClean="0">
                <a:solidFill>
                  <a:srgbClr val="5B0917"/>
                </a:solidFill>
              </a:rPr>
              <a:t>7(905)690-12-02</a:t>
            </a:r>
            <a:endParaRPr lang="ru-RU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B0917"/>
                </a:solidFill>
              </a:rPr>
              <a:t>E-mail: </a:t>
            </a:r>
            <a:r>
              <a:rPr lang="en-US" sz="1600" b="1" dirty="0">
                <a:solidFill>
                  <a:srgbClr val="5B0917"/>
                </a:solidFill>
                <a:hlinkClick r:id="rId6"/>
              </a:rPr>
              <a:t>d.pakin@1c-pa.ru</a:t>
            </a:r>
            <a:endParaRPr lang="ru-RU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B0917"/>
                </a:solidFill>
              </a:rPr>
              <a:t>Skype: </a:t>
            </a:r>
            <a:r>
              <a:rPr lang="en-US" sz="1600" b="1" dirty="0" err="1">
                <a:solidFill>
                  <a:srgbClr val="5B0917"/>
                </a:solidFill>
              </a:rPr>
              <a:t>d.e.pakin</a:t>
            </a:r>
            <a:endParaRPr lang="en-US" sz="1600" b="1" dirty="0">
              <a:solidFill>
                <a:srgbClr val="5B0917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5B091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262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xmlns="" id="{7FED247C-C70A-414B-8A02-70AA1A61E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95ACB4-D2A0-4E7A-8496-30E58D899CC8}" type="slidenum">
              <a:rPr lang="ru-RU" altLang="ru-RU" sz="1800" b="0">
                <a:solidFill>
                  <a:srgbClr val="292929"/>
                </a:solidFill>
              </a:rPr>
              <a:pPr/>
              <a:t>2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6EFD3B19-9733-4793-897D-401E70D65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746" y="162983"/>
            <a:ext cx="4716462" cy="1081088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Calibri"/>
                <a:cs typeface="Calibri"/>
              </a:rPr>
              <a:t>Давайте знакомиться!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5EA4DDE9-8022-4DC2-A1BB-E40C4DA25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5577" y="1700213"/>
            <a:ext cx="5691086" cy="316865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Calibri"/>
                <a:cs typeface="Calibri"/>
              </a:rPr>
              <a:t>Факультетов - 5</a:t>
            </a:r>
            <a:endParaRPr lang="ru-RU" dirty="0">
              <a:latin typeface="Calibri"/>
              <a:cs typeface="Calibri"/>
            </a:endParaRPr>
          </a:p>
          <a:p>
            <a:pPr eaLnBrk="1" hangingPunct="1"/>
            <a:r>
              <a:rPr lang="ru-RU" altLang="ru-RU" dirty="0">
                <a:latin typeface="Calibri"/>
                <a:cs typeface="Calibri"/>
              </a:rPr>
              <a:t>Кафедр - 9</a:t>
            </a:r>
          </a:p>
          <a:p>
            <a:pPr eaLnBrk="1" hangingPunct="1"/>
            <a:r>
              <a:rPr lang="ru-RU" dirty="0">
                <a:latin typeface="Calibri"/>
                <a:cs typeface="Calibri"/>
              </a:rPr>
              <a:t>Мастерских - </a:t>
            </a:r>
            <a:r>
              <a:rPr lang="ru-RU" dirty="0" smtClean="0">
                <a:latin typeface="Calibri"/>
                <a:cs typeface="Calibri"/>
              </a:rPr>
              <a:t>13</a:t>
            </a:r>
            <a:endParaRPr lang="ru-RU" altLang="ru-RU" dirty="0">
              <a:latin typeface="Calibri"/>
              <a:cs typeface="Calibri"/>
            </a:endParaRPr>
          </a:p>
          <a:p>
            <a:pPr eaLnBrk="1" hangingPunct="1"/>
            <a:r>
              <a:rPr lang="ru-RU" altLang="ru-RU" dirty="0">
                <a:latin typeface="Calibri"/>
                <a:cs typeface="Calibri"/>
              </a:rPr>
              <a:t>Направлений подготовки - 7</a:t>
            </a:r>
          </a:p>
          <a:p>
            <a:pPr eaLnBrk="1" hangingPunct="1"/>
            <a:r>
              <a:rPr lang="ru-RU" dirty="0">
                <a:latin typeface="Calibri"/>
                <a:cs typeface="Calibri"/>
              </a:rPr>
              <a:t>Студентов </a:t>
            </a:r>
            <a:r>
              <a:rPr lang="ru-RU" dirty="0" smtClean="0">
                <a:latin typeface="Calibri"/>
                <a:cs typeface="Calibri"/>
              </a:rPr>
              <a:t>по состоянию на 1 января 2019 г</a:t>
            </a:r>
            <a:r>
              <a:rPr lang="ru-RU" dirty="0" smtClean="0">
                <a:latin typeface="Calibri"/>
                <a:cs typeface="Calibri"/>
              </a:rPr>
              <a:t>. - 885</a:t>
            </a:r>
            <a:endParaRPr lang="ru-RU" dirty="0">
              <a:latin typeface="Calibri"/>
              <a:cs typeface="Calibri"/>
            </a:endParaRPr>
          </a:p>
          <a:p>
            <a:pPr eaLnBrk="1" hangingPunct="1"/>
            <a:r>
              <a:rPr lang="ru-RU" altLang="ru-RU" dirty="0">
                <a:latin typeface="Calibri"/>
                <a:cs typeface="Calibri"/>
              </a:rPr>
              <a:t>Преподавателей - </a:t>
            </a:r>
            <a:r>
              <a:rPr lang="ru-RU" altLang="ru-RU" dirty="0" smtClean="0">
                <a:latin typeface="Calibri"/>
                <a:cs typeface="Calibri"/>
              </a:rPr>
              <a:t>129</a:t>
            </a:r>
            <a:endParaRPr lang="ru-RU" altLang="ru-RU" dirty="0">
              <a:latin typeface="Calibri"/>
              <a:cs typeface="Calibri"/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2" name="Рисунок 2" descr="Изображение выглядит как дерево, трава, внешний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ED17904-4B1B-4CBF-BBD1-100D3F9DF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1794"/>
            <a:ext cx="2918012" cy="190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 descr="Изображение выглядит как внутренний, потолок, п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92306B9-9128-4145-BCA5-1FA1BC863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8012" y="4954574"/>
            <a:ext cx="2958353" cy="189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внутренний, стена, человек, потол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725DFCF-E45D-40FC-9118-8234D92101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7598" y="4948202"/>
            <a:ext cx="2865169" cy="191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F8CC6E3-CE8E-4EE2-BBB3-419F59064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63" y="169790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798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5" y="3716704"/>
            <a:ext cx="5616116" cy="30845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ko-KR" dirty="0">
                <a:latin typeface="Calibri" panose="020F0502020204030204" pitchFamily="34" charset="0"/>
                <a:cs typeface="Calibri" panose="020F0502020204030204" pitchFamily="34" charset="0"/>
              </a:rPr>
              <a:t>Ключевые </a:t>
            </a:r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проблемы. Предпосылки </a:t>
            </a:r>
            <a:r>
              <a:rPr lang="ru-RU" altLang="ko-KR" dirty="0">
                <a:latin typeface="Calibri" panose="020F0502020204030204" pitchFamily="34" charset="0"/>
                <a:cs typeface="Calibri" panose="020F0502020204030204" pitchFamily="34" charset="0"/>
              </a:rPr>
              <a:t>перехода на единую учетную </a:t>
            </a:r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систему.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3EC19-69DB-4173-BB74-6E5A57A2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700213"/>
            <a:ext cx="8640763" cy="4130580"/>
          </a:xfrm>
        </p:spPr>
        <p:txBody>
          <a:bodyPr/>
          <a:lstStyle/>
          <a:p>
            <a:r>
              <a:rPr lang="ru-RU" dirty="0">
                <a:latin typeface="Calibri"/>
                <a:cs typeface="Calibri"/>
              </a:rPr>
              <a:t>отсутствие полных </a:t>
            </a:r>
            <a:r>
              <a:rPr lang="ru-RU" dirty="0" smtClean="0">
                <a:latin typeface="Calibri"/>
                <a:cs typeface="Calibri"/>
              </a:rPr>
              <a:t>и достоверных баз данных по контингенту обучающихся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cs typeface="Calibri"/>
              </a:rPr>
              <a:t>отсутствие интеграции между отдельными базами </a:t>
            </a:r>
            <a:r>
              <a:rPr lang="ru-RU" dirty="0" smtClean="0">
                <a:latin typeface="Calibri"/>
                <a:cs typeface="Calibri"/>
              </a:rPr>
              <a:t>данных и внешними АИС регуляторов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cs typeface="Calibri"/>
              </a:rPr>
              <a:t>систематическое «запаздывание» в </a:t>
            </a:r>
            <a:r>
              <a:rPr lang="ru-RU" dirty="0" smtClean="0">
                <a:latin typeface="Calibri"/>
                <a:cs typeface="Calibri"/>
              </a:rPr>
              <a:t>формировании и предоставлении отчетности между подразделениями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 smtClean="0">
                <a:latin typeface="Calibri"/>
                <a:cs typeface="Calibri"/>
              </a:rPr>
              <a:t>низкая техническая квалификация </a:t>
            </a:r>
            <a:r>
              <a:rPr lang="ru-RU" dirty="0">
                <a:latin typeface="Calibri"/>
                <a:cs typeface="Calibri"/>
              </a:rPr>
              <a:t>работников</a:t>
            </a:r>
          </a:p>
          <a:p>
            <a:r>
              <a:rPr lang="ru-RU" dirty="0">
                <a:latin typeface="Calibri"/>
                <a:cs typeface="Calibri"/>
              </a:rPr>
              <a:t>дублирование </a:t>
            </a:r>
            <a:r>
              <a:rPr lang="ru-RU" dirty="0" smtClean="0">
                <a:latin typeface="Calibri"/>
                <a:cs typeface="Calibri"/>
              </a:rPr>
              <a:t>функций, двойной ввод данных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cs typeface="Calibri"/>
              </a:rPr>
              <a:t>размытость зон </a:t>
            </a:r>
            <a:r>
              <a:rPr lang="ru-RU" dirty="0" smtClean="0">
                <a:latin typeface="Calibri"/>
                <a:cs typeface="Calibri"/>
              </a:rPr>
              <a:t>ответственности</a:t>
            </a:r>
          </a:p>
          <a:p>
            <a:r>
              <a:rPr lang="ru-RU" dirty="0">
                <a:latin typeface="Calibri"/>
                <a:cs typeface="Calibri"/>
              </a:rPr>
              <a:t>н</a:t>
            </a:r>
            <a:r>
              <a:rPr lang="ru-RU" dirty="0" smtClean="0">
                <a:latin typeface="Calibri"/>
                <a:cs typeface="Calibri"/>
              </a:rPr>
              <a:t>изкая степень автоматизации внутренних процессов</a:t>
            </a:r>
          </a:p>
          <a:p>
            <a:r>
              <a:rPr lang="ru-RU" dirty="0" smtClean="0">
                <a:latin typeface="Calibri"/>
                <a:cs typeface="Calibri"/>
              </a:rPr>
              <a:t>большой объем ручного труда в процессе подготовки внутренней и внешней отчетности</a:t>
            </a:r>
          </a:p>
          <a:p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121155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Цели и задачи проекта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4</a:t>
            </a:fld>
            <a:endParaRPr lang="ru-RU" alt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24733948"/>
              </p:ext>
            </p:extLst>
          </p:nvPr>
        </p:nvGraphicFramePr>
        <p:xfrm>
          <a:off x="333818" y="1520788"/>
          <a:ext cx="8640960" cy="435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73" y="0"/>
            <a:ext cx="2595619" cy="2319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817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Автоматизируемые процессы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5</a:t>
            </a:fld>
            <a:endParaRPr lang="ru-RU" alt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91025497"/>
              </p:ext>
            </p:extLst>
          </p:nvPr>
        </p:nvGraphicFramePr>
        <p:xfrm>
          <a:off x="624397" y="1554383"/>
          <a:ext cx="7776938" cy="496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7497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863030"/>
            <a:ext cx="903649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n/>
                <a:solidFill>
                  <a:schemeClr val="accent4"/>
                </a:solidFill>
              </a:rPr>
              <a:t>Комплексная автоматизация на базе программного продукта «1С:Университет»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n/>
                <a:solidFill>
                  <a:schemeClr val="accent4"/>
                </a:solidFill>
              </a:rPr>
              <a:t>Автоматизированный импорт данных из используемых в вузе информационных систем (ИС).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n/>
                <a:solidFill>
                  <a:schemeClr val="accent4"/>
                </a:solidFill>
              </a:rPr>
              <a:t>Создание автоматизированного взаимодействия «1С:Университет» со сторонними ИС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n/>
                <a:solidFill>
                  <a:schemeClr val="accent4"/>
                </a:solidFill>
              </a:rPr>
              <a:t>Обучение сотрудников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n/>
                <a:solidFill>
                  <a:schemeClr val="accent4"/>
                </a:solidFill>
              </a:rPr>
              <a:t>Техническое сопровождение и консалтинг</a:t>
            </a:r>
          </a:p>
        </p:txBody>
      </p:sp>
      <p:pic>
        <p:nvPicPr>
          <p:cNvPr id="7" name="Рисунок 6" descr="шапка ЦИТВ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" t="-3871" b="14854"/>
          <a:stretch>
            <a:fillRect/>
          </a:stretch>
        </p:blipFill>
        <p:spPr bwMode="auto">
          <a:xfrm>
            <a:off x="1907704" y="296652"/>
            <a:ext cx="6912260" cy="126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28587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Процесс внедрения. Использование проектных технологий.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7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744615758"/>
              </p:ext>
            </p:extLst>
          </p:nvPr>
        </p:nvGraphicFramePr>
        <p:xfrm>
          <a:off x="236215" y="1540930"/>
          <a:ext cx="8605142" cy="480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33461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40" y="0"/>
            <a:ext cx="3270833" cy="2132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 внедрения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3EC19-69DB-4173-BB74-6E5A57A2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700213"/>
            <a:ext cx="8640763" cy="4512949"/>
          </a:xfrm>
        </p:spPr>
        <p:txBody>
          <a:bodyPr/>
          <a:lstStyle/>
          <a:p>
            <a:r>
              <a:rPr lang="ru-RU" dirty="0" smtClean="0">
                <a:latin typeface="Calibri"/>
                <a:cs typeface="Calibri"/>
              </a:rPr>
              <a:t>Сформирована единая база поступающих и обучающихся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 smtClean="0">
                <a:latin typeface="Calibri"/>
                <a:cs typeface="Calibri"/>
              </a:rPr>
              <a:t>Автоматизирована выгрузка сведений в ФИС ГИА и приема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 smtClean="0">
                <a:latin typeface="Calibri"/>
                <a:cs typeface="Calibri"/>
              </a:rPr>
              <a:t>Значительно сокращены временные издержки на подготовку внутренней и внешней отчетности</a:t>
            </a:r>
            <a:r>
              <a:rPr lang="ru-RU" dirty="0">
                <a:latin typeface="Calibri"/>
                <a:cs typeface="Calibri"/>
              </a:rPr>
              <a:t>, </a:t>
            </a:r>
            <a:r>
              <a:rPr lang="ru-RU" dirty="0" smtClean="0">
                <a:latin typeface="Calibri"/>
                <a:cs typeface="Calibri"/>
              </a:rPr>
              <a:t>сокращен </a:t>
            </a:r>
            <a:r>
              <a:rPr lang="ru-RU" dirty="0">
                <a:latin typeface="Calibri"/>
                <a:cs typeface="Calibri"/>
              </a:rPr>
              <a:t>объем ручного труда </a:t>
            </a:r>
          </a:p>
          <a:p>
            <a:r>
              <a:rPr lang="ru-RU" dirty="0" smtClean="0">
                <a:latin typeface="Calibri"/>
                <a:cs typeface="Calibri"/>
              </a:rPr>
              <a:t>Решена проблема двойного ввода данных при проведении ПК</a:t>
            </a:r>
          </a:p>
          <a:p>
            <a:r>
              <a:rPr lang="ru-RU" dirty="0" smtClean="0">
                <a:latin typeface="Calibri"/>
                <a:cs typeface="Calibri"/>
              </a:rPr>
              <a:t>При подготовке документов значительно снижено влияние человеческого фактора, т.к. печатные формы и отчеты теперь формируются 1С:Университет ПРОФ</a:t>
            </a:r>
          </a:p>
          <a:p>
            <a:r>
              <a:rPr lang="ru-RU" dirty="0" smtClean="0">
                <a:latin typeface="Calibri"/>
                <a:cs typeface="Calibri"/>
              </a:rPr>
              <a:t>За счет реализованного в 1С:Университет ПРОФ контроля ввода значительно повышена достоверность данных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657563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10A5B-22E6-4115-BF85-AC40187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приемной кампании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CEE8C-DA54-4B5B-AAB6-9F33552EC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903F-C5A3-48E3-9616-BBE63E33F2AB}" type="slidenum">
              <a:rPr lang="ru-RU" altLang="ru-RU"/>
              <a:pPr/>
              <a:t>9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3507715"/>
            <a:ext cx="8668900" cy="302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1006321"/>
            <a:ext cx="8663220" cy="261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9153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3975</TotalTime>
  <Words>862</Words>
  <Application>Microsoft Office PowerPoint</Application>
  <PresentationFormat>Экран (4:3)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914_шаблон</vt:lpstr>
      <vt:lpstr>XIX международная научно-практическая конференция  НОВЫЕ ИНФОРМАЦИОННЫЕ ТЕХНОЛОГИИ В ОБРАЗОВАНИИ</vt:lpstr>
      <vt:lpstr>Давайте знакомиться!</vt:lpstr>
      <vt:lpstr>Ключевые проблемы. Предпосылки перехода на единую учетную систему.</vt:lpstr>
      <vt:lpstr>Цели и задачи проекта</vt:lpstr>
      <vt:lpstr>Автоматизируемые процессы</vt:lpstr>
      <vt:lpstr>Слайд 6</vt:lpstr>
      <vt:lpstr>Процесс внедрения. Использование проектных технологий.</vt:lpstr>
      <vt:lpstr>Результаты внедрения</vt:lpstr>
      <vt:lpstr>Итоги проведения приемной кампании</vt:lpstr>
      <vt:lpstr>Перспективы развития</vt:lpstr>
      <vt:lpstr>Спасибо за внимание!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Сотрудник</cp:lastModifiedBy>
  <cp:revision>367</cp:revision>
  <dcterms:created xsi:type="dcterms:W3CDTF">2009-12-11T10:55:42Z</dcterms:created>
  <dcterms:modified xsi:type="dcterms:W3CDTF">2019-01-25T12:57:53Z</dcterms:modified>
</cp:coreProperties>
</file>